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2" r:id="rId4"/>
    <p:sldId id="293" r:id="rId5"/>
    <p:sldId id="294" r:id="rId6"/>
    <p:sldId id="291" r:id="rId7"/>
    <p:sldId id="295" r:id="rId8"/>
    <p:sldId id="296" r:id="rId9"/>
    <p:sldId id="297" r:id="rId10"/>
    <p:sldId id="298" r:id="rId11"/>
    <p:sldId id="301" r:id="rId12"/>
    <p:sldId id="299" r:id="rId13"/>
    <p:sldId id="300" r:id="rId14"/>
    <p:sldId id="302" r:id="rId15"/>
    <p:sldId id="303" r:id="rId16"/>
    <p:sldId id="304" r:id="rId17"/>
    <p:sldId id="305" r:id="rId18"/>
    <p:sldId id="287" r:id="rId19"/>
    <p:sldId id="306" r:id="rId20"/>
    <p:sldId id="307" r:id="rId21"/>
    <p:sldId id="308" r:id="rId22"/>
    <p:sldId id="309" r:id="rId23"/>
    <p:sldId id="276" r:id="rId24"/>
    <p:sldId id="310" r:id="rId25"/>
  </p:sldIdLst>
  <p:sldSz cx="22758400" cy="129921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EFAFB233-063F-42B5-8137-9DF3F51BA10A}">
      <p15:sldGuideLst xmlns:p15="http://schemas.microsoft.com/office/powerpoint/2012/main">
        <p15:guide id="1" orient="horz" pos="4092" userDrawn="1">
          <p15:clr>
            <a:srgbClr val="A4A3A4"/>
          </p15:clr>
        </p15:guide>
        <p15:guide id="2" pos="7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58" d="100"/>
          <a:sy n="58" d="100"/>
        </p:scale>
        <p:origin x="690" y="84"/>
      </p:cViewPr>
      <p:guideLst>
        <p:guide orient="horz" pos="4092"/>
        <p:guide pos="7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7038" y="685800"/>
            <a:ext cx="60039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42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"/>
            <a:ext cx="22759988" cy="1299845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5913006" y="11830932"/>
            <a:ext cx="397181" cy="421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38CAD6-A4DD-8B46-AAD7-0983A96BAC44}"/>
              </a:ext>
            </a:extLst>
          </p:cNvPr>
          <p:cNvSpPr/>
          <p:nvPr userDrawn="1"/>
        </p:nvSpPr>
        <p:spPr>
          <a:xfrm>
            <a:off x="18216145" y="727646"/>
            <a:ext cx="4076700" cy="1085850"/>
          </a:xfrm>
          <a:prstGeom prst="rect">
            <a:avLst/>
          </a:prstGeom>
          <a:solidFill>
            <a:srgbClr val="10014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80B9083-9CB7-9A44-9F0D-9F1BCDE33AB7}"/>
              </a:ext>
            </a:extLst>
          </p:cNvPr>
          <p:cNvGrpSpPr/>
          <p:nvPr userDrawn="1"/>
        </p:nvGrpSpPr>
        <p:grpSpPr>
          <a:xfrm>
            <a:off x="16978425" y="417444"/>
            <a:ext cx="5475969" cy="1008326"/>
            <a:chOff x="16978425" y="417444"/>
            <a:chExt cx="5475969" cy="1008326"/>
          </a:xfrm>
        </p:grpSpPr>
        <p:pic>
          <p:nvPicPr>
            <p:cNvPr id="5" name="图片 4" descr="文本&#10;&#10;描述已自动生成">
              <a:extLst>
                <a:ext uri="{FF2B5EF4-FFF2-40B4-BE49-F238E27FC236}">
                  <a16:creationId xmlns:a16="http://schemas.microsoft.com/office/drawing/2014/main" id="{EFF4CCB9-AA7D-4442-B17E-5D8941D802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25" y="417444"/>
              <a:ext cx="2475440" cy="1008326"/>
            </a:xfrm>
            <a:prstGeom prst="rect">
              <a:avLst/>
            </a:prstGeom>
          </p:spPr>
        </p:pic>
        <p:pic>
          <p:nvPicPr>
            <p:cNvPr id="6" name="图片 5" descr="文本, 徽标&#10;&#10;描述已自动生成">
              <a:extLst>
                <a:ext uri="{FF2B5EF4-FFF2-40B4-BE49-F238E27FC236}">
                  <a16:creationId xmlns:a16="http://schemas.microsoft.com/office/drawing/2014/main" id="{BF4E6761-B823-DC4A-B0BE-32513C1520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865" y="571500"/>
              <a:ext cx="3000529" cy="70021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0ABC739-96B9-A84B-8480-7EAD189A71C1}"/>
                </a:ext>
              </a:extLst>
            </p:cNvPr>
            <p:cNvSpPr txBox="1"/>
            <p:nvPr userDrawn="1"/>
          </p:nvSpPr>
          <p:spPr>
            <a:xfrm>
              <a:off x="19148271" y="628650"/>
              <a:ext cx="502698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等线"/>
                </a:rPr>
                <a:t>丨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1EA415-1347-A741-A214-FE65011938D4}"/>
              </a:ext>
            </a:extLst>
          </p:cNvPr>
          <p:cNvSpPr/>
          <p:nvPr userDrawn="1"/>
        </p:nvSpPr>
        <p:spPr>
          <a:xfrm>
            <a:off x="609600" y="552450"/>
            <a:ext cx="4076700" cy="1085850"/>
          </a:xfrm>
          <a:prstGeom prst="rect">
            <a:avLst/>
          </a:prstGeom>
          <a:solidFill>
            <a:srgbClr val="10014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354"/>
            <a:ext cx="22759988" cy="1299845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0B946B-6E5B-2E45-9978-7BB5436A22FC}"/>
              </a:ext>
            </a:extLst>
          </p:cNvPr>
          <p:cNvSpPr/>
          <p:nvPr userDrawn="1"/>
        </p:nvSpPr>
        <p:spPr>
          <a:xfrm>
            <a:off x="609600" y="552450"/>
            <a:ext cx="4076700" cy="1085850"/>
          </a:xfrm>
          <a:prstGeom prst="rect">
            <a:avLst/>
          </a:prstGeom>
          <a:solidFill>
            <a:srgbClr val="10014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8F791D-AAD5-7740-A63D-A29B21EFA6FC}"/>
              </a:ext>
            </a:extLst>
          </p:cNvPr>
          <p:cNvSpPr/>
          <p:nvPr userDrawn="1"/>
        </p:nvSpPr>
        <p:spPr>
          <a:xfrm>
            <a:off x="18072100" y="677755"/>
            <a:ext cx="4076700" cy="1085850"/>
          </a:xfrm>
          <a:prstGeom prst="rect">
            <a:avLst/>
          </a:prstGeom>
          <a:solidFill>
            <a:srgbClr val="10014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564747" y="692301"/>
            <a:ext cx="19630493" cy="251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2822" y="4619413"/>
            <a:ext cx="8913707" cy="8372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0798059" y="12187384"/>
            <a:ext cx="397182" cy="4216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C2F9C2B-9CF8-254B-A5BC-E8C5F74478A5}"/>
              </a:ext>
            </a:extLst>
          </p:cNvPr>
          <p:cNvGrpSpPr/>
          <p:nvPr userDrawn="1"/>
        </p:nvGrpSpPr>
        <p:grpSpPr>
          <a:xfrm>
            <a:off x="16978425" y="417444"/>
            <a:ext cx="5475969" cy="1008326"/>
            <a:chOff x="16978425" y="417444"/>
            <a:chExt cx="5475969" cy="1008326"/>
          </a:xfrm>
        </p:grpSpPr>
        <p:pic>
          <p:nvPicPr>
            <p:cNvPr id="13" name="图片 12" descr="文本&#10;&#10;描述已自动生成">
              <a:extLst>
                <a:ext uri="{FF2B5EF4-FFF2-40B4-BE49-F238E27FC236}">
                  <a16:creationId xmlns:a16="http://schemas.microsoft.com/office/drawing/2014/main" id="{49746138-B61D-254A-A184-CD09CA2EA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25" y="417444"/>
              <a:ext cx="2475440" cy="1008326"/>
            </a:xfrm>
            <a:prstGeom prst="rect">
              <a:avLst/>
            </a:prstGeom>
          </p:spPr>
        </p:pic>
        <p:pic>
          <p:nvPicPr>
            <p:cNvPr id="19" name="图片 18" descr="文本, 徽标&#10;&#10;描述已自动生成">
              <a:extLst>
                <a:ext uri="{FF2B5EF4-FFF2-40B4-BE49-F238E27FC236}">
                  <a16:creationId xmlns:a16="http://schemas.microsoft.com/office/drawing/2014/main" id="{E97013E7-8B28-374D-AA2A-E389D85A66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865" y="571500"/>
              <a:ext cx="3000529" cy="700215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B739CBE-ED8A-F042-B2A0-50F608B5F65E}"/>
                </a:ext>
              </a:extLst>
            </p:cNvPr>
            <p:cNvSpPr txBox="1"/>
            <p:nvPr userDrawn="1"/>
          </p:nvSpPr>
          <p:spPr>
            <a:xfrm>
              <a:off x="19148271" y="628650"/>
              <a:ext cx="502698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等线"/>
                </a:rPr>
                <a:t>丨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26719" marR="0" indent="-426719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357745" marR="0" indent="-504305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2306594" marR="0" indent="-599713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3232727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4086166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4940241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5793682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6647122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7500562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 txBox="1"/>
          <p:nvPr/>
        </p:nvSpPr>
        <p:spPr>
          <a:xfrm>
            <a:off x="2893232" y="3578372"/>
            <a:ext cx="16971950" cy="352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9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作品名：</a:t>
            </a:r>
            <a:endParaRPr lang="en-US" altLang="zh-CN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>
              <a:lnSpc>
                <a:spcPct val="120000"/>
              </a:lnSpc>
              <a:defRPr sz="9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     大</a:t>
            </a:r>
            <a:r>
              <a:rPr lang="zh-CN" altLang="en-US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学校园闲置物品交易平台</a:t>
            </a:r>
            <a:endParaRPr lang="en-US" altLang="zh-CN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33" name="组合 8"/>
          <p:cNvGrpSpPr/>
          <p:nvPr/>
        </p:nvGrpSpPr>
        <p:grpSpPr>
          <a:xfrm>
            <a:off x="2621596" y="7238883"/>
            <a:ext cx="17243586" cy="469878"/>
            <a:chOff x="0" y="0"/>
            <a:chExt cx="13380101" cy="0"/>
          </a:xfrm>
        </p:grpSpPr>
        <p:sp>
          <p:nvSpPr>
            <p:cNvPr id="31" name="直接连接符 9"/>
            <p:cNvSpPr/>
            <p:nvPr/>
          </p:nvSpPr>
          <p:spPr>
            <a:xfrm>
              <a:off x="0" y="0"/>
              <a:ext cx="13380102" cy="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直接连接符 10"/>
            <p:cNvSpPr/>
            <p:nvPr/>
          </p:nvSpPr>
          <p:spPr>
            <a:xfrm>
              <a:off x="6344817" y="0"/>
              <a:ext cx="690468" cy="0"/>
            </a:xfrm>
            <a:prstGeom prst="line">
              <a:avLst/>
            </a:prstGeom>
            <a:noFill/>
            <a:ln w="5397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4" name="文本框 11"/>
          <p:cNvSpPr txBox="1"/>
          <p:nvPr/>
        </p:nvSpPr>
        <p:spPr>
          <a:xfrm>
            <a:off x="5965507" y="8137659"/>
            <a:ext cx="10828974" cy="2023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队伍名：</a:t>
            </a:r>
            <a:r>
              <a:rPr lang="en-US" altLang="zh-CN" sz="4400" dirty="0" err="1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HANG_IN_THERE</a:t>
            </a:r>
            <a:endParaRPr lang="en-US" altLang="zh-CN"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队伍成员：冯旭</a:t>
            </a:r>
            <a:r>
              <a:rPr lang="en-US" altLang="zh-CN" sz="4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,</a:t>
            </a:r>
            <a:r>
              <a:rPr lang="zh-CN" altLang="en-US" sz="4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李家正</a:t>
            </a:r>
            <a:endParaRPr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376AE0-A147-A84A-9BB6-70D17A70130F}"/>
              </a:ext>
            </a:extLst>
          </p:cNvPr>
          <p:cNvSpPr txBox="1"/>
          <p:nvPr/>
        </p:nvSpPr>
        <p:spPr>
          <a:xfrm>
            <a:off x="672071" y="920347"/>
            <a:ext cx="300979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作品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编号：</a:t>
            </a:r>
            <a:r>
              <a:rPr lang="en-US" altLang="zh-CN" sz="32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73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号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7D2584-D63C-4D45-BDBC-3A855816CD65}"/>
              </a:ext>
            </a:extLst>
          </p:cNvPr>
          <p:cNvGrpSpPr/>
          <p:nvPr/>
        </p:nvGrpSpPr>
        <p:grpSpPr>
          <a:xfrm>
            <a:off x="-536111" y="9709720"/>
            <a:ext cx="23333909" cy="4371630"/>
            <a:chOff x="-536111" y="9709720"/>
            <a:chExt cx="23333909" cy="4371630"/>
          </a:xfrm>
        </p:grpSpPr>
        <p:sp>
          <p:nvSpPr>
            <p:cNvPr id="84" name="Google Shape;945;p38">
              <a:extLst>
                <a:ext uri="{FF2B5EF4-FFF2-40B4-BE49-F238E27FC236}">
                  <a16:creationId xmlns:a16="http://schemas.microsoft.com/office/drawing/2014/main" id="{1A0BB7F2-A863-489E-AD73-5DD0DB354B5F}"/>
                </a:ext>
              </a:extLst>
            </p:cNvPr>
            <p:cNvSpPr/>
            <p:nvPr/>
          </p:nvSpPr>
          <p:spPr>
            <a:xfrm rot="18853483">
              <a:off x="21157241" y="9844214"/>
              <a:ext cx="1763892" cy="1517223"/>
            </a:xfrm>
            <a:custGeom>
              <a:avLst/>
              <a:gdLst/>
              <a:ahLst/>
              <a:cxnLst/>
              <a:rect l="l" t="t" r="r" b="b"/>
              <a:pathLst>
                <a:path w="17398" h="14965" extrusionOk="0">
                  <a:moveTo>
                    <a:pt x="4258" y="12069"/>
                  </a:moveTo>
                  <a:lnTo>
                    <a:pt x="4599" y="12093"/>
                  </a:lnTo>
                  <a:lnTo>
                    <a:pt x="4769" y="12093"/>
                  </a:lnTo>
                  <a:lnTo>
                    <a:pt x="4721" y="12264"/>
                  </a:lnTo>
                  <a:lnTo>
                    <a:pt x="4672" y="12458"/>
                  </a:lnTo>
                  <a:lnTo>
                    <a:pt x="4672" y="12580"/>
                  </a:lnTo>
                  <a:lnTo>
                    <a:pt x="4477" y="12580"/>
                  </a:lnTo>
                  <a:lnTo>
                    <a:pt x="4307" y="12215"/>
                  </a:lnTo>
                  <a:lnTo>
                    <a:pt x="4258" y="12069"/>
                  </a:lnTo>
                  <a:close/>
                  <a:moveTo>
                    <a:pt x="3991" y="12069"/>
                  </a:moveTo>
                  <a:lnTo>
                    <a:pt x="3991" y="12166"/>
                  </a:lnTo>
                  <a:lnTo>
                    <a:pt x="3991" y="12239"/>
                  </a:lnTo>
                  <a:lnTo>
                    <a:pt x="4015" y="12434"/>
                  </a:lnTo>
                  <a:lnTo>
                    <a:pt x="4064" y="12580"/>
                  </a:lnTo>
                  <a:lnTo>
                    <a:pt x="3553" y="12629"/>
                  </a:lnTo>
                  <a:lnTo>
                    <a:pt x="3529" y="12531"/>
                  </a:lnTo>
                  <a:lnTo>
                    <a:pt x="3504" y="12434"/>
                  </a:lnTo>
                  <a:lnTo>
                    <a:pt x="3480" y="12361"/>
                  </a:lnTo>
                  <a:lnTo>
                    <a:pt x="3456" y="12118"/>
                  </a:lnTo>
                  <a:lnTo>
                    <a:pt x="3456" y="12093"/>
                  </a:lnTo>
                  <a:lnTo>
                    <a:pt x="3991" y="12069"/>
                  </a:lnTo>
                  <a:close/>
                  <a:moveTo>
                    <a:pt x="4940" y="12093"/>
                  </a:moveTo>
                  <a:lnTo>
                    <a:pt x="5499" y="12166"/>
                  </a:lnTo>
                  <a:lnTo>
                    <a:pt x="5475" y="12264"/>
                  </a:lnTo>
                  <a:lnTo>
                    <a:pt x="5451" y="12361"/>
                  </a:lnTo>
                  <a:lnTo>
                    <a:pt x="5451" y="12483"/>
                  </a:lnTo>
                  <a:lnTo>
                    <a:pt x="5475" y="12629"/>
                  </a:lnTo>
                  <a:lnTo>
                    <a:pt x="5378" y="12604"/>
                  </a:lnTo>
                  <a:lnTo>
                    <a:pt x="5061" y="12604"/>
                  </a:lnTo>
                  <a:lnTo>
                    <a:pt x="5061" y="12531"/>
                  </a:lnTo>
                  <a:lnTo>
                    <a:pt x="4988" y="12312"/>
                  </a:lnTo>
                  <a:lnTo>
                    <a:pt x="4940" y="12093"/>
                  </a:lnTo>
                  <a:close/>
                  <a:moveTo>
                    <a:pt x="13699" y="12069"/>
                  </a:moveTo>
                  <a:lnTo>
                    <a:pt x="13651" y="12215"/>
                  </a:lnTo>
                  <a:lnTo>
                    <a:pt x="13602" y="12361"/>
                  </a:lnTo>
                  <a:lnTo>
                    <a:pt x="13602" y="12653"/>
                  </a:lnTo>
                  <a:lnTo>
                    <a:pt x="13188" y="12653"/>
                  </a:lnTo>
                  <a:lnTo>
                    <a:pt x="13115" y="12385"/>
                  </a:lnTo>
                  <a:lnTo>
                    <a:pt x="13091" y="12093"/>
                  </a:lnTo>
                  <a:lnTo>
                    <a:pt x="13699" y="12069"/>
                  </a:lnTo>
                  <a:close/>
                  <a:moveTo>
                    <a:pt x="13845" y="12069"/>
                  </a:moveTo>
                  <a:lnTo>
                    <a:pt x="14381" y="12093"/>
                  </a:lnTo>
                  <a:lnTo>
                    <a:pt x="14332" y="12215"/>
                  </a:lnTo>
                  <a:lnTo>
                    <a:pt x="14283" y="12361"/>
                  </a:lnTo>
                  <a:lnTo>
                    <a:pt x="14283" y="12507"/>
                  </a:lnTo>
                  <a:lnTo>
                    <a:pt x="14283" y="12677"/>
                  </a:lnTo>
                  <a:lnTo>
                    <a:pt x="13943" y="12653"/>
                  </a:lnTo>
                  <a:lnTo>
                    <a:pt x="13943" y="12361"/>
                  </a:lnTo>
                  <a:lnTo>
                    <a:pt x="13894" y="12215"/>
                  </a:lnTo>
                  <a:lnTo>
                    <a:pt x="13845" y="12069"/>
                  </a:lnTo>
                  <a:close/>
                  <a:moveTo>
                    <a:pt x="3188" y="12093"/>
                  </a:moveTo>
                  <a:lnTo>
                    <a:pt x="3139" y="12215"/>
                  </a:lnTo>
                  <a:lnTo>
                    <a:pt x="3139" y="12434"/>
                  </a:lnTo>
                  <a:lnTo>
                    <a:pt x="3139" y="12556"/>
                  </a:lnTo>
                  <a:lnTo>
                    <a:pt x="3164" y="12653"/>
                  </a:lnTo>
                  <a:lnTo>
                    <a:pt x="2750" y="12726"/>
                  </a:lnTo>
                  <a:lnTo>
                    <a:pt x="2677" y="12726"/>
                  </a:lnTo>
                  <a:lnTo>
                    <a:pt x="2701" y="12677"/>
                  </a:lnTo>
                  <a:lnTo>
                    <a:pt x="2701" y="12629"/>
                  </a:lnTo>
                  <a:lnTo>
                    <a:pt x="2701" y="12580"/>
                  </a:lnTo>
                  <a:lnTo>
                    <a:pt x="2653" y="12531"/>
                  </a:lnTo>
                  <a:lnTo>
                    <a:pt x="2628" y="12458"/>
                  </a:lnTo>
                  <a:lnTo>
                    <a:pt x="2604" y="12361"/>
                  </a:lnTo>
                  <a:lnTo>
                    <a:pt x="2580" y="12166"/>
                  </a:lnTo>
                  <a:lnTo>
                    <a:pt x="3188" y="12093"/>
                  </a:lnTo>
                  <a:close/>
                  <a:moveTo>
                    <a:pt x="5694" y="12215"/>
                  </a:moveTo>
                  <a:lnTo>
                    <a:pt x="5986" y="12288"/>
                  </a:lnTo>
                  <a:lnTo>
                    <a:pt x="6278" y="12361"/>
                  </a:lnTo>
                  <a:lnTo>
                    <a:pt x="6229" y="12507"/>
                  </a:lnTo>
                  <a:lnTo>
                    <a:pt x="6229" y="12677"/>
                  </a:lnTo>
                  <a:lnTo>
                    <a:pt x="6229" y="12726"/>
                  </a:lnTo>
                  <a:lnTo>
                    <a:pt x="5791" y="12653"/>
                  </a:lnTo>
                  <a:lnTo>
                    <a:pt x="5767" y="12531"/>
                  </a:lnTo>
                  <a:lnTo>
                    <a:pt x="5743" y="12410"/>
                  </a:lnTo>
                  <a:lnTo>
                    <a:pt x="5694" y="12215"/>
                  </a:lnTo>
                  <a:close/>
                  <a:moveTo>
                    <a:pt x="13383" y="487"/>
                  </a:moveTo>
                  <a:lnTo>
                    <a:pt x="13699" y="511"/>
                  </a:lnTo>
                  <a:lnTo>
                    <a:pt x="14308" y="584"/>
                  </a:lnTo>
                  <a:lnTo>
                    <a:pt x="14648" y="657"/>
                  </a:lnTo>
                  <a:lnTo>
                    <a:pt x="14989" y="730"/>
                  </a:lnTo>
                  <a:lnTo>
                    <a:pt x="15305" y="827"/>
                  </a:lnTo>
                  <a:lnTo>
                    <a:pt x="15646" y="949"/>
                  </a:lnTo>
                  <a:lnTo>
                    <a:pt x="15938" y="1095"/>
                  </a:lnTo>
                  <a:lnTo>
                    <a:pt x="16230" y="1265"/>
                  </a:lnTo>
                  <a:lnTo>
                    <a:pt x="16498" y="1484"/>
                  </a:lnTo>
                  <a:lnTo>
                    <a:pt x="16741" y="1728"/>
                  </a:lnTo>
                  <a:lnTo>
                    <a:pt x="16741" y="1801"/>
                  </a:lnTo>
                  <a:lnTo>
                    <a:pt x="16790" y="2020"/>
                  </a:lnTo>
                  <a:lnTo>
                    <a:pt x="16838" y="2214"/>
                  </a:lnTo>
                  <a:lnTo>
                    <a:pt x="16887" y="2652"/>
                  </a:lnTo>
                  <a:lnTo>
                    <a:pt x="16887" y="3066"/>
                  </a:lnTo>
                  <a:lnTo>
                    <a:pt x="16911" y="3504"/>
                  </a:lnTo>
                  <a:lnTo>
                    <a:pt x="16887" y="4477"/>
                  </a:lnTo>
                  <a:lnTo>
                    <a:pt x="16863" y="5475"/>
                  </a:lnTo>
                  <a:lnTo>
                    <a:pt x="16814" y="6983"/>
                  </a:lnTo>
                  <a:lnTo>
                    <a:pt x="16790" y="8492"/>
                  </a:lnTo>
                  <a:lnTo>
                    <a:pt x="16838" y="10244"/>
                  </a:lnTo>
                  <a:lnTo>
                    <a:pt x="16838" y="11120"/>
                  </a:lnTo>
                  <a:lnTo>
                    <a:pt x="16790" y="11996"/>
                  </a:lnTo>
                  <a:lnTo>
                    <a:pt x="16473" y="11947"/>
                  </a:lnTo>
                  <a:lnTo>
                    <a:pt x="16181" y="11874"/>
                  </a:lnTo>
                  <a:lnTo>
                    <a:pt x="15622" y="11753"/>
                  </a:lnTo>
                  <a:lnTo>
                    <a:pt x="15354" y="11680"/>
                  </a:lnTo>
                  <a:lnTo>
                    <a:pt x="15062" y="11655"/>
                  </a:lnTo>
                  <a:lnTo>
                    <a:pt x="14405" y="11607"/>
                  </a:lnTo>
                  <a:lnTo>
                    <a:pt x="13724" y="11582"/>
                  </a:lnTo>
                  <a:lnTo>
                    <a:pt x="13067" y="11607"/>
                  </a:lnTo>
                  <a:lnTo>
                    <a:pt x="12385" y="11655"/>
                  </a:lnTo>
                  <a:lnTo>
                    <a:pt x="11850" y="11704"/>
                  </a:lnTo>
                  <a:lnTo>
                    <a:pt x="11315" y="11801"/>
                  </a:lnTo>
                  <a:lnTo>
                    <a:pt x="10780" y="11923"/>
                  </a:lnTo>
                  <a:lnTo>
                    <a:pt x="10269" y="12118"/>
                  </a:lnTo>
                  <a:lnTo>
                    <a:pt x="10025" y="12215"/>
                  </a:lnTo>
                  <a:lnTo>
                    <a:pt x="9733" y="12361"/>
                  </a:lnTo>
                  <a:lnTo>
                    <a:pt x="9417" y="12531"/>
                  </a:lnTo>
                  <a:lnTo>
                    <a:pt x="9149" y="12726"/>
                  </a:lnTo>
                  <a:lnTo>
                    <a:pt x="9101" y="11363"/>
                  </a:lnTo>
                  <a:lnTo>
                    <a:pt x="9052" y="10001"/>
                  </a:lnTo>
                  <a:lnTo>
                    <a:pt x="8979" y="8662"/>
                  </a:lnTo>
                  <a:lnTo>
                    <a:pt x="8955" y="7300"/>
                  </a:lnTo>
                  <a:lnTo>
                    <a:pt x="8955" y="5913"/>
                  </a:lnTo>
                  <a:lnTo>
                    <a:pt x="8930" y="4526"/>
                  </a:lnTo>
                  <a:lnTo>
                    <a:pt x="8930" y="3942"/>
                  </a:lnTo>
                  <a:lnTo>
                    <a:pt x="8930" y="3358"/>
                  </a:lnTo>
                  <a:lnTo>
                    <a:pt x="8930" y="2774"/>
                  </a:lnTo>
                  <a:lnTo>
                    <a:pt x="8930" y="2214"/>
                  </a:lnTo>
                  <a:lnTo>
                    <a:pt x="8930" y="2166"/>
                  </a:lnTo>
                  <a:lnTo>
                    <a:pt x="9222" y="2020"/>
                  </a:lnTo>
                  <a:lnTo>
                    <a:pt x="9490" y="1849"/>
                  </a:lnTo>
                  <a:lnTo>
                    <a:pt x="9758" y="1679"/>
                  </a:lnTo>
                  <a:lnTo>
                    <a:pt x="10001" y="1533"/>
                  </a:lnTo>
                  <a:lnTo>
                    <a:pt x="10877" y="1046"/>
                  </a:lnTo>
                  <a:lnTo>
                    <a:pt x="11339" y="827"/>
                  </a:lnTo>
                  <a:lnTo>
                    <a:pt x="11777" y="657"/>
                  </a:lnTo>
                  <a:lnTo>
                    <a:pt x="12069" y="560"/>
                  </a:lnTo>
                  <a:lnTo>
                    <a:pt x="12385" y="511"/>
                  </a:lnTo>
                  <a:lnTo>
                    <a:pt x="12702" y="487"/>
                  </a:lnTo>
                  <a:close/>
                  <a:moveTo>
                    <a:pt x="12872" y="12093"/>
                  </a:moveTo>
                  <a:lnTo>
                    <a:pt x="12823" y="12166"/>
                  </a:lnTo>
                  <a:lnTo>
                    <a:pt x="12775" y="12264"/>
                  </a:lnTo>
                  <a:lnTo>
                    <a:pt x="12750" y="12361"/>
                  </a:lnTo>
                  <a:lnTo>
                    <a:pt x="12750" y="12458"/>
                  </a:lnTo>
                  <a:lnTo>
                    <a:pt x="12775" y="12677"/>
                  </a:lnTo>
                  <a:lnTo>
                    <a:pt x="12215" y="12726"/>
                  </a:lnTo>
                  <a:lnTo>
                    <a:pt x="12215" y="12702"/>
                  </a:lnTo>
                  <a:lnTo>
                    <a:pt x="12191" y="12629"/>
                  </a:lnTo>
                  <a:lnTo>
                    <a:pt x="12166" y="12580"/>
                  </a:lnTo>
                  <a:lnTo>
                    <a:pt x="12166" y="12434"/>
                  </a:lnTo>
                  <a:lnTo>
                    <a:pt x="12166" y="12191"/>
                  </a:lnTo>
                  <a:lnTo>
                    <a:pt x="12166" y="12166"/>
                  </a:lnTo>
                  <a:lnTo>
                    <a:pt x="12677" y="12118"/>
                  </a:lnTo>
                  <a:lnTo>
                    <a:pt x="12872" y="12093"/>
                  </a:lnTo>
                  <a:close/>
                  <a:moveTo>
                    <a:pt x="14673" y="12093"/>
                  </a:moveTo>
                  <a:lnTo>
                    <a:pt x="15232" y="12166"/>
                  </a:lnTo>
                  <a:lnTo>
                    <a:pt x="15184" y="12239"/>
                  </a:lnTo>
                  <a:lnTo>
                    <a:pt x="15135" y="12312"/>
                  </a:lnTo>
                  <a:lnTo>
                    <a:pt x="15111" y="12410"/>
                  </a:lnTo>
                  <a:lnTo>
                    <a:pt x="15111" y="12483"/>
                  </a:lnTo>
                  <a:lnTo>
                    <a:pt x="15135" y="12629"/>
                  </a:lnTo>
                  <a:lnTo>
                    <a:pt x="15159" y="12775"/>
                  </a:lnTo>
                  <a:lnTo>
                    <a:pt x="15159" y="12775"/>
                  </a:lnTo>
                  <a:lnTo>
                    <a:pt x="14648" y="12702"/>
                  </a:lnTo>
                  <a:lnTo>
                    <a:pt x="14673" y="12410"/>
                  </a:lnTo>
                  <a:lnTo>
                    <a:pt x="14673" y="12239"/>
                  </a:lnTo>
                  <a:lnTo>
                    <a:pt x="14673" y="12093"/>
                  </a:lnTo>
                  <a:close/>
                  <a:moveTo>
                    <a:pt x="6521" y="12458"/>
                  </a:moveTo>
                  <a:lnTo>
                    <a:pt x="6838" y="12580"/>
                  </a:lnTo>
                  <a:lnTo>
                    <a:pt x="6789" y="12702"/>
                  </a:lnTo>
                  <a:lnTo>
                    <a:pt x="6765" y="12848"/>
                  </a:lnTo>
                  <a:lnTo>
                    <a:pt x="6667" y="12799"/>
                  </a:lnTo>
                  <a:lnTo>
                    <a:pt x="6570" y="12629"/>
                  </a:lnTo>
                  <a:lnTo>
                    <a:pt x="6521" y="12458"/>
                  </a:lnTo>
                  <a:close/>
                  <a:moveTo>
                    <a:pt x="2215" y="12239"/>
                  </a:moveTo>
                  <a:lnTo>
                    <a:pt x="2190" y="12361"/>
                  </a:lnTo>
                  <a:lnTo>
                    <a:pt x="2215" y="12507"/>
                  </a:lnTo>
                  <a:lnTo>
                    <a:pt x="2239" y="12629"/>
                  </a:lnTo>
                  <a:lnTo>
                    <a:pt x="2312" y="12750"/>
                  </a:lnTo>
                  <a:lnTo>
                    <a:pt x="2336" y="12775"/>
                  </a:lnTo>
                  <a:lnTo>
                    <a:pt x="1850" y="12872"/>
                  </a:lnTo>
                  <a:lnTo>
                    <a:pt x="1850" y="12604"/>
                  </a:lnTo>
                  <a:lnTo>
                    <a:pt x="1850" y="12312"/>
                  </a:lnTo>
                  <a:lnTo>
                    <a:pt x="2215" y="12239"/>
                  </a:lnTo>
                  <a:close/>
                  <a:moveTo>
                    <a:pt x="11850" y="12191"/>
                  </a:moveTo>
                  <a:lnTo>
                    <a:pt x="11826" y="12385"/>
                  </a:lnTo>
                  <a:lnTo>
                    <a:pt x="11826" y="12580"/>
                  </a:lnTo>
                  <a:lnTo>
                    <a:pt x="11850" y="12775"/>
                  </a:lnTo>
                  <a:lnTo>
                    <a:pt x="11315" y="12848"/>
                  </a:lnTo>
                  <a:lnTo>
                    <a:pt x="11242" y="12872"/>
                  </a:lnTo>
                  <a:lnTo>
                    <a:pt x="11193" y="12823"/>
                  </a:lnTo>
                  <a:lnTo>
                    <a:pt x="11193" y="12775"/>
                  </a:lnTo>
                  <a:lnTo>
                    <a:pt x="11193" y="12580"/>
                  </a:lnTo>
                  <a:lnTo>
                    <a:pt x="11193" y="12410"/>
                  </a:lnTo>
                  <a:lnTo>
                    <a:pt x="11169" y="12337"/>
                  </a:lnTo>
                  <a:lnTo>
                    <a:pt x="11510" y="12239"/>
                  </a:lnTo>
                  <a:lnTo>
                    <a:pt x="11850" y="12191"/>
                  </a:lnTo>
                  <a:close/>
                  <a:moveTo>
                    <a:pt x="4842" y="511"/>
                  </a:moveTo>
                  <a:lnTo>
                    <a:pt x="5183" y="535"/>
                  </a:lnTo>
                  <a:lnTo>
                    <a:pt x="5548" y="584"/>
                  </a:lnTo>
                  <a:lnTo>
                    <a:pt x="5889" y="657"/>
                  </a:lnTo>
                  <a:lnTo>
                    <a:pt x="6229" y="754"/>
                  </a:lnTo>
                  <a:lnTo>
                    <a:pt x="6546" y="876"/>
                  </a:lnTo>
                  <a:lnTo>
                    <a:pt x="6862" y="1022"/>
                  </a:lnTo>
                  <a:lnTo>
                    <a:pt x="7178" y="1168"/>
                  </a:lnTo>
                  <a:lnTo>
                    <a:pt x="7470" y="1363"/>
                  </a:lnTo>
                  <a:lnTo>
                    <a:pt x="7738" y="1557"/>
                  </a:lnTo>
                  <a:lnTo>
                    <a:pt x="8006" y="1801"/>
                  </a:lnTo>
                  <a:lnTo>
                    <a:pt x="8225" y="2044"/>
                  </a:lnTo>
                  <a:lnTo>
                    <a:pt x="8444" y="2287"/>
                  </a:lnTo>
                  <a:lnTo>
                    <a:pt x="8492" y="2360"/>
                  </a:lnTo>
                  <a:lnTo>
                    <a:pt x="8444" y="2847"/>
                  </a:lnTo>
                  <a:lnTo>
                    <a:pt x="8419" y="3358"/>
                  </a:lnTo>
                  <a:lnTo>
                    <a:pt x="8444" y="4331"/>
                  </a:lnTo>
                  <a:lnTo>
                    <a:pt x="8468" y="5718"/>
                  </a:lnTo>
                  <a:lnTo>
                    <a:pt x="8468" y="7105"/>
                  </a:lnTo>
                  <a:lnTo>
                    <a:pt x="8468" y="7835"/>
                  </a:lnTo>
                  <a:lnTo>
                    <a:pt x="8492" y="8565"/>
                  </a:lnTo>
                  <a:lnTo>
                    <a:pt x="8541" y="10049"/>
                  </a:lnTo>
                  <a:lnTo>
                    <a:pt x="8614" y="11509"/>
                  </a:lnTo>
                  <a:lnTo>
                    <a:pt x="8663" y="12969"/>
                  </a:lnTo>
                  <a:lnTo>
                    <a:pt x="8663" y="12969"/>
                  </a:lnTo>
                  <a:lnTo>
                    <a:pt x="7860" y="12507"/>
                  </a:lnTo>
                  <a:lnTo>
                    <a:pt x="7446" y="12288"/>
                  </a:lnTo>
                  <a:lnTo>
                    <a:pt x="7032" y="12069"/>
                  </a:lnTo>
                  <a:lnTo>
                    <a:pt x="6765" y="11947"/>
                  </a:lnTo>
                  <a:lnTo>
                    <a:pt x="6497" y="11850"/>
                  </a:lnTo>
                  <a:lnTo>
                    <a:pt x="6205" y="11777"/>
                  </a:lnTo>
                  <a:lnTo>
                    <a:pt x="5937" y="11704"/>
                  </a:lnTo>
                  <a:lnTo>
                    <a:pt x="5353" y="11607"/>
                  </a:lnTo>
                  <a:lnTo>
                    <a:pt x="4769" y="11534"/>
                  </a:lnTo>
                  <a:lnTo>
                    <a:pt x="3650" y="11534"/>
                  </a:lnTo>
                  <a:lnTo>
                    <a:pt x="3066" y="11558"/>
                  </a:lnTo>
                  <a:lnTo>
                    <a:pt x="2507" y="11631"/>
                  </a:lnTo>
                  <a:lnTo>
                    <a:pt x="2044" y="11704"/>
                  </a:lnTo>
                  <a:lnTo>
                    <a:pt x="1533" y="11801"/>
                  </a:lnTo>
                  <a:lnTo>
                    <a:pt x="1290" y="11874"/>
                  </a:lnTo>
                  <a:lnTo>
                    <a:pt x="1047" y="11947"/>
                  </a:lnTo>
                  <a:lnTo>
                    <a:pt x="828" y="12045"/>
                  </a:lnTo>
                  <a:lnTo>
                    <a:pt x="609" y="12166"/>
                  </a:lnTo>
                  <a:lnTo>
                    <a:pt x="609" y="12166"/>
                  </a:lnTo>
                  <a:lnTo>
                    <a:pt x="633" y="11972"/>
                  </a:lnTo>
                  <a:lnTo>
                    <a:pt x="657" y="11777"/>
                  </a:lnTo>
                  <a:lnTo>
                    <a:pt x="657" y="11485"/>
                  </a:lnTo>
                  <a:lnTo>
                    <a:pt x="584" y="10147"/>
                  </a:lnTo>
                  <a:lnTo>
                    <a:pt x="536" y="9490"/>
                  </a:lnTo>
                  <a:lnTo>
                    <a:pt x="536" y="8833"/>
                  </a:lnTo>
                  <a:lnTo>
                    <a:pt x="560" y="7908"/>
                  </a:lnTo>
                  <a:lnTo>
                    <a:pt x="609" y="7008"/>
                  </a:lnTo>
                  <a:lnTo>
                    <a:pt x="657" y="6083"/>
                  </a:lnTo>
                  <a:lnTo>
                    <a:pt x="657" y="5645"/>
                  </a:lnTo>
                  <a:lnTo>
                    <a:pt x="657" y="5183"/>
                  </a:lnTo>
                  <a:lnTo>
                    <a:pt x="609" y="4234"/>
                  </a:lnTo>
                  <a:lnTo>
                    <a:pt x="584" y="3309"/>
                  </a:lnTo>
                  <a:lnTo>
                    <a:pt x="584" y="2896"/>
                  </a:lnTo>
                  <a:lnTo>
                    <a:pt x="609" y="2506"/>
                  </a:lnTo>
                  <a:lnTo>
                    <a:pt x="657" y="1728"/>
                  </a:lnTo>
                  <a:lnTo>
                    <a:pt x="949" y="1582"/>
                  </a:lnTo>
                  <a:lnTo>
                    <a:pt x="1241" y="1460"/>
                  </a:lnTo>
                  <a:lnTo>
                    <a:pt x="1801" y="1241"/>
                  </a:lnTo>
                  <a:lnTo>
                    <a:pt x="2653" y="949"/>
                  </a:lnTo>
                  <a:lnTo>
                    <a:pt x="3504" y="681"/>
                  </a:lnTo>
                  <a:lnTo>
                    <a:pt x="3821" y="608"/>
                  </a:lnTo>
                  <a:lnTo>
                    <a:pt x="4161" y="535"/>
                  </a:lnTo>
                  <a:lnTo>
                    <a:pt x="4502" y="511"/>
                  </a:lnTo>
                  <a:close/>
                  <a:moveTo>
                    <a:pt x="15354" y="12191"/>
                  </a:moveTo>
                  <a:lnTo>
                    <a:pt x="15646" y="12239"/>
                  </a:lnTo>
                  <a:lnTo>
                    <a:pt x="15938" y="12337"/>
                  </a:lnTo>
                  <a:lnTo>
                    <a:pt x="15889" y="12507"/>
                  </a:lnTo>
                  <a:lnTo>
                    <a:pt x="15889" y="12653"/>
                  </a:lnTo>
                  <a:lnTo>
                    <a:pt x="15889" y="12994"/>
                  </a:lnTo>
                  <a:lnTo>
                    <a:pt x="15524" y="12872"/>
                  </a:lnTo>
                  <a:lnTo>
                    <a:pt x="15500" y="12702"/>
                  </a:lnTo>
                  <a:lnTo>
                    <a:pt x="15427" y="12507"/>
                  </a:lnTo>
                  <a:lnTo>
                    <a:pt x="15378" y="12337"/>
                  </a:lnTo>
                  <a:lnTo>
                    <a:pt x="15330" y="12191"/>
                  </a:lnTo>
                  <a:close/>
                  <a:moveTo>
                    <a:pt x="1509" y="12385"/>
                  </a:moveTo>
                  <a:lnTo>
                    <a:pt x="1460" y="12677"/>
                  </a:lnTo>
                  <a:lnTo>
                    <a:pt x="1436" y="12848"/>
                  </a:lnTo>
                  <a:lnTo>
                    <a:pt x="1460" y="13018"/>
                  </a:lnTo>
                  <a:lnTo>
                    <a:pt x="1290" y="13091"/>
                  </a:lnTo>
                  <a:lnTo>
                    <a:pt x="1290" y="12969"/>
                  </a:lnTo>
                  <a:lnTo>
                    <a:pt x="1290" y="12726"/>
                  </a:lnTo>
                  <a:lnTo>
                    <a:pt x="1266" y="12580"/>
                  </a:lnTo>
                  <a:lnTo>
                    <a:pt x="1241" y="12458"/>
                  </a:lnTo>
                  <a:lnTo>
                    <a:pt x="1509" y="12385"/>
                  </a:lnTo>
                  <a:close/>
                  <a:moveTo>
                    <a:pt x="10926" y="12385"/>
                  </a:moveTo>
                  <a:lnTo>
                    <a:pt x="10877" y="12531"/>
                  </a:lnTo>
                  <a:lnTo>
                    <a:pt x="10828" y="12750"/>
                  </a:lnTo>
                  <a:lnTo>
                    <a:pt x="10804" y="12969"/>
                  </a:lnTo>
                  <a:lnTo>
                    <a:pt x="10366" y="13091"/>
                  </a:lnTo>
                  <a:lnTo>
                    <a:pt x="10366" y="12921"/>
                  </a:lnTo>
                  <a:lnTo>
                    <a:pt x="10366" y="12750"/>
                  </a:lnTo>
                  <a:lnTo>
                    <a:pt x="10366" y="12677"/>
                  </a:lnTo>
                  <a:lnTo>
                    <a:pt x="10342" y="12604"/>
                  </a:lnTo>
                  <a:lnTo>
                    <a:pt x="10536" y="12531"/>
                  </a:lnTo>
                  <a:lnTo>
                    <a:pt x="10926" y="12385"/>
                  </a:lnTo>
                  <a:close/>
                  <a:moveTo>
                    <a:pt x="7105" y="12726"/>
                  </a:moveTo>
                  <a:lnTo>
                    <a:pt x="7641" y="13018"/>
                  </a:lnTo>
                  <a:lnTo>
                    <a:pt x="7616" y="13115"/>
                  </a:lnTo>
                  <a:lnTo>
                    <a:pt x="7616" y="13140"/>
                  </a:lnTo>
                  <a:lnTo>
                    <a:pt x="7397" y="13042"/>
                  </a:lnTo>
                  <a:lnTo>
                    <a:pt x="7178" y="12969"/>
                  </a:lnTo>
                  <a:lnTo>
                    <a:pt x="7130" y="12823"/>
                  </a:lnTo>
                  <a:lnTo>
                    <a:pt x="7105" y="12726"/>
                  </a:lnTo>
                  <a:close/>
                  <a:moveTo>
                    <a:pt x="16181" y="12410"/>
                  </a:moveTo>
                  <a:lnTo>
                    <a:pt x="16303" y="12458"/>
                  </a:lnTo>
                  <a:lnTo>
                    <a:pt x="16254" y="12604"/>
                  </a:lnTo>
                  <a:lnTo>
                    <a:pt x="16230" y="12775"/>
                  </a:lnTo>
                  <a:lnTo>
                    <a:pt x="16206" y="13140"/>
                  </a:lnTo>
                  <a:lnTo>
                    <a:pt x="16157" y="13115"/>
                  </a:lnTo>
                  <a:lnTo>
                    <a:pt x="16206" y="13067"/>
                  </a:lnTo>
                  <a:lnTo>
                    <a:pt x="16206" y="12994"/>
                  </a:lnTo>
                  <a:lnTo>
                    <a:pt x="16181" y="12702"/>
                  </a:lnTo>
                  <a:lnTo>
                    <a:pt x="16181" y="12410"/>
                  </a:lnTo>
                  <a:close/>
                  <a:moveTo>
                    <a:pt x="10025" y="12750"/>
                  </a:moveTo>
                  <a:lnTo>
                    <a:pt x="9977" y="12994"/>
                  </a:lnTo>
                  <a:lnTo>
                    <a:pt x="9928" y="13213"/>
                  </a:lnTo>
                  <a:lnTo>
                    <a:pt x="9928" y="13261"/>
                  </a:lnTo>
                  <a:lnTo>
                    <a:pt x="9563" y="13432"/>
                  </a:lnTo>
                  <a:lnTo>
                    <a:pt x="9563" y="13286"/>
                  </a:lnTo>
                  <a:lnTo>
                    <a:pt x="9563" y="13164"/>
                  </a:lnTo>
                  <a:lnTo>
                    <a:pt x="9539" y="13067"/>
                  </a:lnTo>
                  <a:lnTo>
                    <a:pt x="9539" y="13042"/>
                  </a:lnTo>
                  <a:lnTo>
                    <a:pt x="9563" y="13018"/>
                  </a:lnTo>
                  <a:lnTo>
                    <a:pt x="9782" y="12896"/>
                  </a:lnTo>
                  <a:lnTo>
                    <a:pt x="10025" y="12750"/>
                  </a:lnTo>
                  <a:close/>
                  <a:moveTo>
                    <a:pt x="8030" y="13261"/>
                  </a:moveTo>
                  <a:lnTo>
                    <a:pt x="8322" y="13432"/>
                  </a:lnTo>
                  <a:lnTo>
                    <a:pt x="8614" y="13553"/>
                  </a:lnTo>
                  <a:lnTo>
                    <a:pt x="8565" y="13675"/>
                  </a:lnTo>
                  <a:lnTo>
                    <a:pt x="8541" y="13870"/>
                  </a:lnTo>
                  <a:lnTo>
                    <a:pt x="8419" y="13724"/>
                  </a:lnTo>
                  <a:lnTo>
                    <a:pt x="8298" y="13602"/>
                  </a:lnTo>
                  <a:lnTo>
                    <a:pt x="8030" y="13383"/>
                  </a:lnTo>
                  <a:lnTo>
                    <a:pt x="8030" y="13261"/>
                  </a:lnTo>
                  <a:close/>
                  <a:moveTo>
                    <a:pt x="9247" y="13261"/>
                  </a:moveTo>
                  <a:lnTo>
                    <a:pt x="9247" y="13383"/>
                  </a:lnTo>
                  <a:lnTo>
                    <a:pt x="9271" y="13578"/>
                  </a:lnTo>
                  <a:lnTo>
                    <a:pt x="9052" y="13724"/>
                  </a:lnTo>
                  <a:lnTo>
                    <a:pt x="8857" y="13894"/>
                  </a:lnTo>
                  <a:lnTo>
                    <a:pt x="8857" y="13699"/>
                  </a:lnTo>
                  <a:lnTo>
                    <a:pt x="8857" y="13626"/>
                  </a:lnTo>
                  <a:lnTo>
                    <a:pt x="8930" y="13602"/>
                  </a:lnTo>
                  <a:lnTo>
                    <a:pt x="8979" y="13553"/>
                  </a:lnTo>
                  <a:lnTo>
                    <a:pt x="9052" y="13456"/>
                  </a:lnTo>
                  <a:lnTo>
                    <a:pt x="9101" y="13407"/>
                  </a:lnTo>
                  <a:lnTo>
                    <a:pt x="9149" y="13334"/>
                  </a:lnTo>
                  <a:lnTo>
                    <a:pt x="9247" y="13261"/>
                  </a:lnTo>
                  <a:close/>
                  <a:moveTo>
                    <a:pt x="4550" y="0"/>
                  </a:moveTo>
                  <a:lnTo>
                    <a:pt x="4185" y="24"/>
                  </a:lnTo>
                  <a:lnTo>
                    <a:pt x="3845" y="49"/>
                  </a:lnTo>
                  <a:lnTo>
                    <a:pt x="3504" y="122"/>
                  </a:lnTo>
                  <a:lnTo>
                    <a:pt x="3042" y="243"/>
                  </a:lnTo>
                  <a:lnTo>
                    <a:pt x="2580" y="414"/>
                  </a:lnTo>
                  <a:lnTo>
                    <a:pt x="1679" y="754"/>
                  </a:lnTo>
                  <a:lnTo>
                    <a:pt x="1290" y="876"/>
                  </a:lnTo>
                  <a:lnTo>
                    <a:pt x="852" y="1046"/>
                  </a:lnTo>
                  <a:lnTo>
                    <a:pt x="633" y="1168"/>
                  </a:lnTo>
                  <a:lnTo>
                    <a:pt x="438" y="1290"/>
                  </a:lnTo>
                  <a:lnTo>
                    <a:pt x="292" y="1436"/>
                  </a:lnTo>
                  <a:lnTo>
                    <a:pt x="195" y="1606"/>
                  </a:lnTo>
                  <a:lnTo>
                    <a:pt x="171" y="1703"/>
                  </a:lnTo>
                  <a:lnTo>
                    <a:pt x="195" y="1801"/>
                  </a:lnTo>
                  <a:lnTo>
                    <a:pt x="122" y="2093"/>
                  </a:lnTo>
                  <a:lnTo>
                    <a:pt x="73" y="2409"/>
                  </a:lnTo>
                  <a:lnTo>
                    <a:pt x="49" y="2725"/>
                  </a:lnTo>
                  <a:lnTo>
                    <a:pt x="49" y="3066"/>
                  </a:lnTo>
                  <a:lnTo>
                    <a:pt x="73" y="3699"/>
                  </a:lnTo>
                  <a:lnTo>
                    <a:pt x="98" y="4331"/>
                  </a:lnTo>
                  <a:lnTo>
                    <a:pt x="122" y="5183"/>
                  </a:lnTo>
                  <a:lnTo>
                    <a:pt x="122" y="6034"/>
                  </a:lnTo>
                  <a:lnTo>
                    <a:pt x="98" y="6886"/>
                  </a:lnTo>
                  <a:lnTo>
                    <a:pt x="25" y="7738"/>
                  </a:lnTo>
                  <a:lnTo>
                    <a:pt x="0" y="8468"/>
                  </a:lnTo>
                  <a:lnTo>
                    <a:pt x="0" y="9198"/>
                  </a:lnTo>
                  <a:lnTo>
                    <a:pt x="0" y="9928"/>
                  </a:lnTo>
                  <a:lnTo>
                    <a:pt x="49" y="10633"/>
                  </a:lnTo>
                  <a:lnTo>
                    <a:pt x="122" y="11680"/>
                  </a:lnTo>
                  <a:lnTo>
                    <a:pt x="122" y="12045"/>
                  </a:lnTo>
                  <a:lnTo>
                    <a:pt x="122" y="12166"/>
                  </a:lnTo>
                  <a:lnTo>
                    <a:pt x="171" y="12264"/>
                  </a:lnTo>
                  <a:lnTo>
                    <a:pt x="195" y="12337"/>
                  </a:lnTo>
                  <a:lnTo>
                    <a:pt x="292" y="12385"/>
                  </a:lnTo>
                  <a:lnTo>
                    <a:pt x="341" y="12410"/>
                  </a:lnTo>
                  <a:lnTo>
                    <a:pt x="365" y="12507"/>
                  </a:lnTo>
                  <a:lnTo>
                    <a:pt x="414" y="12580"/>
                  </a:lnTo>
                  <a:lnTo>
                    <a:pt x="487" y="12629"/>
                  </a:lnTo>
                  <a:lnTo>
                    <a:pt x="584" y="12629"/>
                  </a:lnTo>
                  <a:lnTo>
                    <a:pt x="803" y="12580"/>
                  </a:lnTo>
                  <a:lnTo>
                    <a:pt x="803" y="12896"/>
                  </a:lnTo>
                  <a:lnTo>
                    <a:pt x="803" y="13188"/>
                  </a:lnTo>
                  <a:lnTo>
                    <a:pt x="828" y="13334"/>
                  </a:lnTo>
                  <a:lnTo>
                    <a:pt x="876" y="13480"/>
                  </a:lnTo>
                  <a:lnTo>
                    <a:pt x="925" y="13529"/>
                  </a:lnTo>
                  <a:lnTo>
                    <a:pt x="998" y="13578"/>
                  </a:lnTo>
                  <a:lnTo>
                    <a:pt x="1144" y="13578"/>
                  </a:lnTo>
                  <a:lnTo>
                    <a:pt x="1217" y="13553"/>
                  </a:lnTo>
                  <a:lnTo>
                    <a:pt x="1241" y="13529"/>
                  </a:lnTo>
                  <a:lnTo>
                    <a:pt x="1363" y="13529"/>
                  </a:lnTo>
                  <a:lnTo>
                    <a:pt x="1485" y="13505"/>
                  </a:lnTo>
                  <a:lnTo>
                    <a:pt x="1704" y="13432"/>
                  </a:lnTo>
                  <a:lnTo>
                    <a:pt x="2142" y="13310"/>
                  </a:lnTo>
                  <a:lnTo>
                    <a:pt x="2604" y="13213"/>
                  </a:lnTo>
                  <a:lnTo>
                    <a:pt x="3188" y="13140"/>
                  </a:lnTo>
                  <a:lnTo>
                    <a:pt x="3772" y="13091"/>
                  </a:lnTo>
                  <a:lnTo>
                    <a:pt x="4356" y="13067"/>
                  </a:lnTo>
                  <a:lnTo>
                    <a:pt x="4940" y="13091"/>
                  </a:lnTo>
                  <a:lnTo>
                    <a:pt x="5402" y="13115"/>
                  </a:lnTo>
                  <a:lnTo>
                    <a:pt x="5937" y="13164"/>
                  </a:lnTo>
                  <a:lnTo>
                    <a:pt x="6473" y="13261"/>
                  </a:lnTo>
                  <a:lnTo>
                    <a:pt x="6740" y="13334"/>
                  </a:lnTo>
                  <a:lnTo>
                    <a:pt x="7008" y="13407"/>
                  </a:lnTo>
                  <a:lnTo>
                    <a:pt x="7251" y="13505"/>
                  </a:lnTo>
                  <a:lnTo>
                    <a:pt x="7495" y="13626"/>
                  </a:lnTo>
                  <a:lnTo>
                    <a:pt x="7714" y="13772"/>
                  </a:lnTo>
                  <a:lnTo>
                    <a:pt x="7908" y="13918"/>
                  </a:lnTo>
                  <a:lnTo>
                    <a:pt x="8079" y="14088"/>
                  </a:lnTo>
                  <a:lnTo>
                    <a:pt x="8225" y="14307"/>
                  </a:lnTo>
                  <a:lnTo>
                    <a:pt x="8322" y="14526"/>
                  </a:lnTo>
                  <a:lnTo>
                    <a:pt x="8371" y="14794"/>
                  </a:lnTo>
                  <a:lnTo>
                    <a:pt x="8419" y="14891"/>
                  </a:lnTo>
                  <a:lnTo>
                    <a:pt x="8468" y="14940"/>
                  </a:lnTo>
                  <a:lnTo>
                    <a:pt x="8565" y="14964"/>
                  </a:lnTo>
                  <a:lnTo>
                    <a:pt x="8638" y="14964"/>
                  </a:lnTo>
                  <a:lnTo>
                    <a:pt x="8736" y="14916"/>
                  </a:lnTo>
                  <a:lnTo>
                    <a:pt x="8809" y="14843"/>
                  </a:lnTo>
                  <a:lnTo>
                    <a:pt x="8857" y="14770"/>
                  </a:lnTo>
                  <a:lnTo>
                    <a:pt x="8857" y="14648"/>
                  </a:lnTo>
                  <a:lnTo>
                    <a:pt x="8833" y="14599"/>
                  </a:lnTo>
                  <a:lnTo>
                    <a:pt x="9052" y="14332"/>
                  </a:lnTo>
                  <a:lnTo>
                    <a:pt x="9247" y="14113"/>
                  </a:lnTo>
                  <a:lnTo>
                    <a:pt x="9514" y="13943"/>
                  </a:lnTo>
                  <a:lnTo>
                    <a:pt x="9806" y="13772"/>
                  </a:lnTo>
                  <a:lnTo>
                    <a:pt x="10220" y="13602"/>
                  </a:lnTo>
                  <a:lnTo>
                    <a:pt x="10658" y="13456"/>
                  </a:lnTo>
                  <a:lnTo>
                    <a:pt x="11096" y="13334"/>
                  </a:lnTo>
                  <a:lnTo>
                    <a:pt x="11534" y="13261"/>
                  </a:lnTo>
                  <a:lnTo>
                    <a:pt x="12045" y="13188"/>
                  </a:lnTo>
                  <a:lnTo>
                    <a:pt x="12580" y="13140"/>
                  </a:lnTo>
                  <a:lnTo>
                    <a:pt x="13626" y="13091"/>
                  </a:lnTo>
                  <a:lnTo>
                    <a:pt x="13967" y="13091"/>
                  </a:lnTo>
                  <a:lnTo>
                    <a:pt x="14308" y="13115"/>
                  </a:lnTo>
                  <a:lnTo>
                    <a:pt x="14648" y="13140"/>
                  </a:lnTo>
                  <a:lnTo>
                    <a:pt x="14965" y="13188"/>
                  </a:lnTo>
                  <a:lnTo>
                    <a:pt x="15305" y="13261"/>
                  </a:lnTo>
                  <a:lnTo>
                    <a:pt x="15622" y="13359"/>
                  </a:lnTo>
                  <a:lnTo>
                    <a:pt x="15938" y="13480"/>
                  </a:lnTo>
                  <a:lnTo>
                    <a:pt x="16254" y="13651"/>
                  </a:lnTo>
                  <a:lnTo>
                    <a:pt x="16303" y="13675"/>
                  </a:lnTo>
                  <a:lnTo>
                    <a:pt x="16376" y="13675"/>
                  </a:lnTo>
                  <a:lnTo>
                    <a:pt x="16425" y="13651"/>
                  </a:lnTo>
                  <a:lnTo>
                    <a:pt x="16473" y="13626"/>
                  </a:lnTo>
                  <a:lnTo>
                    <a:pt x="16522" y="13578"/>
                  </a:lnTo>
                  <a:lnTo>
                    <a:pt x="16546" y="13529"/>
                  </a:lnTo>
                  <a:lnTo>
                    <a:pt x="16571" y="13456"/>
                  </a:lnTo>
                  <a:lnTo>
                    <a:pt x="16571" y="13407"/>
                  </a:lnTo>
                  <a:lnTo>
                    <a:pt x="16595" y="13310"/>
                  </a:lnTo>
                  <a:lnTo>
                    <a:pt x="16595" y="12921"/>
                  </a:lnTo>
                  <a:lnTo>
                    <a:pt x="16571" y="12531"/>
                  </a:lnTo>
                  <a:lnTo>
                    <a:pt x="16765" y="12556"/>
                  </a:lnTo>
                  <a:lnTo>
                    <a:pt x="16911" y="12556"/>
                  </a:lnTo>
                  <a:lnTo>
                    <a:pt x="17082" y="12531"/>
                  </a:lnTo>
                  <a:lnTo>
                    <a:pt x="17228" y="12483"/>
                  </a:lnTo>
                  <a:lnTo>
                    <a:pt x="17301" y="12458"/>
                  </a:lnTo>
                  <a:lnTo>
                    <a:pt x="17325" y="12410"/>
                  </a:lnTo>
                  <a:lnTo>
                    <a:pt x="17374" y="12361"/>
                  </a:lnTo>
                  <a:lnTo>
                    <a:pt x="17374" y="12312"/>
                  </a:lnTo>
                  <a:lnTo>
                    <a:pt x="17398" y="12264"/>
                  </a:lnTo>
                  <a:lnTo>
                    <a:pt x="17374" y="12191"/>
                  </a:lnTo>
                  <a:lnTo>
                    <a:pt x="17349" y="12142"/>
                  </a:lnTo>
                  <a:lnTo>
                    <a:pt x="17301" y="12118"/>
                  </a:lnTo>
                  <a:lnTo>
                    <a:pt x="17325" y="11972"/>
                  </a:lnTo>
                  <a:lnTo>
                    <a:pt x="17349" y="11826"/>
                  </a:lnTo>
                  <a:lnTo>
                    <a:pt x="17349" y="11558"/>
                  </a:lnTo>
                  <a:lnTo>
                    <a:pt x="17325" y="10998"/>
                  </a:lnTo>
                  <a:lnTo>
                    <a:pt x="17301" y="8881"/>
                  </a:lnTo>
                  <a:lnTo>
                    <a:pt x="17301" y="7178"/>
                  </a:lnTo>
                  <a:lnTo>
                    <a:pt x="17301" y="6326"/>
                  </a:lnTo>
                  <a:lnTo>
                    <a:pt x="17349" y="5475"/>
                  </a:lnTo>
                  <a:lnTo>
                    <a:pt x="17374" y="4380"/>
                  </a:lnTo>
                  <a:lnTo>
                    <a:pt x="17374" y="3820"/>
                  </a:lnTo>
                  <a:lnTo>
                    <a:pt x="17374" y="3285"/>
                  </a:lnTo>
                  <a:lnTo>
                    <a:pt x="17349" y="2920"/>
                  </a:lnTo>
                  <a:lnTo>
                    <a:pt x="17325" y="2531"/>
                  </a:lnTo>
                  <a:lnTo>
                    <a:pt x="17301" y="2336"/>
                  </a:lnTo>
                  <a:lnTo>
                    <a:pt x="17276" y="2141"/>
                  </a:lnTo>
                  <a:lnTo>
                    <a:pt x="17228" y="1971"/>
                  </a:lnTo>
                  <a:lnTo>
                    <a:pt x="17130" y="1801"/>
                  </a:lnTo>
                  <a:lnTo>
                    <a:pt x="17179" y="1728"/>
                  </a:lnTo>
                  <a:lnTo>
                    <a:pt x="17203" y="1630"/>
                  </a:lnTo>
                  <a:lnTo>
                    <a:pt x="17203" y="1557"/>
                  </a:lnTo>
                  <a:lnTo>
                    <a:pt x="17155" y="1460"/>
                  </a:lnTo>
                  <a:lnTo>
                    <a:pt x="16911" y="1217"/>
                  </a:lnTo>
                  <a:lnTo>
                    <a:pt x="16644" y="998"/>
                  </a:lnTo>
                  <a:lnTo>
                    <a:pt x="16352" y="803"/>
                  </a:lnTo>
                  <a:lnTo>
                    <a:pt x="16035" y="633"/>
                  </a:lnTo>
                  <a:lnTo>
                    <a:pt x="15719" y="487"/>
                  </a:lnTo>
                  <a:lnTo>
                    <a:pt x="15378" y="365"/>
                  </a:lnTo>
                  <a:lnTo>
                    <a:pt x="15038" y="268"/>
                  </a:lnTo>
                  <a:lnTo>
                    <a:pt x="14697" y="195"/>
                  </a:lnTo>
                  <a:lnTo>
                    <a:pt x="14356" y="146"/>
                  </a:lnTo>
                  <a:lnTo>
                    <a:pt x="14016" y="97"/>
                  </a:lnTo>
                  <a:lnTo>
                    <a:pt x="13626" y="49"/>
                  </a:lnTo>
                  <a:lnTo>
                    <a:pt x="13261" y="24"/>
                  </a:lnTo>
                  <a:lnTo>
                    <a:pt x="12896" y="24"/>
                  </a:lnTo>
                  <a:lnTo>
                    <a:pt x="12531" y="49"/>
                  </a:lnTo>
                  <a:lnTo>
                    <a:pt x="12166" y="97"/>
                  </a:lnTo>
                  <a:lnTo>
                    <a:pt x="11826" y="170"/>
                  </a:lnTo>
                  <a:lnTo>
                    <a:pt x="11583" y="243"/>
                  </a:lnTo>
                  <a:lnTo>
                    <a:pt x="11339" y="316"/>
                  </a:lnTo>
                  <a:lnTo>
                    <a:pt x="10877" y="560"/>
                  </a:lnTo>
                  <a:lnTo>
                    <a:pt x="10415" y="803"/>
                  </a:lnTo>
                  <a:lnTo>
                    <a:pt x="9977" y="1046"/>
                  </a:lnTo>
                  <a:lnTo>
                    <a:pt x="9441" y="1338"/>
                  </a:lnTo>
                  <a:lnTo>
                    <a:pt x="9125" y="1509"/>
                  </a:lnTo>
                  <a:lnTo>
                    <a:pt x="8857" y="1703"/>
                  </a:lnTo>
                  <a:lnTo>
                    <a:pt x="8809" y="1679"/>
                  </a:lnTo>
                  <a:lnTo>
                    <a:pt x="8687" y="1679"/>
                  </a:lnTo>
                  <a:lnTo>
                    <a:pt x="8638" y="1728"/>
                  </a:lnTo>
                  <a:lnTo>
                    <a:pt x="8419" y="1460"/>
                  </a:lnTo>
                  <a:lnTo>
                    <a:pt x="8152" y="1217"/>
                  </a:lnTo>
                  <a:lnTo>
                    <a:pt x="7884" y="1022"/>
                  </a:lnTo>
                  <a:lnTo>
                    <a:pt x="7592" y="803"/>
                  </a:lnTo>
                  <a:lnTo>
                    <a:pt x="7276" y="633"/>
                  </a:lnTo>
                  <a:lnTo>
                    <a:pt x="6959" y="487"/>
                  </a:lnTo>
                  <a:lnTo>
                    <a:pt x="6643" y="341"/>
                  </a:lnTo>
                  <a:lnTo>
                    <a:pt x="6302" y="243"/>
                  </a:lnTo>
                  <a:lnTo>
                    <a:pt x="5962" y="146"/>
                  </a:lnTo>
                  <a:lnTo>
                    <a:pt x="5597" y="73"/>
                  </a:lnTo>
                  <a:lnTo>
                    <a:pt x="5256" y="24"/>
                  </a:lnTo>
                  <a:lnTo>
                    <a:pt x="4891" y="0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52;p38">
              <a:extLst>
                <a:ext uri="{FF2B5EF4-FFF2-40B4-BE49-F238E27FC236}">
                  <a16:creationId xmlns:a16="http://schemas.microsoft.com/office/drawing/2014/main" id="{84FA5FE0-7477-4022-8569-0306BE81214C}"/>
                </a:ext>
              </a:extLst>
            </p:cNvPr>
            <p:cNvSpPr/>
            <p:nvPr/>
          </p:nvSpPr>
          <p:spPr>
            <a:xfrm rot="17926435">
              <a:off x="18525489" y="11846800"/>
              <a:ext cx="1896970" cy="1812547"/>
            </a:xfrm>
            <a:custGeom>
              <a:avLst/>
              <a:gdLst/>
              <a:ahLst/>
              <a:cxnLst/>
              <a:rect l="l" t="t" r="r" b="b"/>
              <a:pathLst>
                <a:path w="19661" h="18786" extrusionOk="0">
                  <a:moveTo>
                    <a:pt x="10269" y="1460"/>
                  </a:moveTo>
                  <a:lnTo>
                    <a:pt x="10755" y="1485"/>
                  </a:lnTo>
                  <a:lnTo>
                    <a:pt x="11266" y="1533"/>
                  </a:lnTo>
                  <a:lnTo>
                    <a:pt x="11753" y="1631"/>
                  </a:lnTo>
                  <a:lnTo>
                    <a:pt x="11680" y="1728"/>
                  </a:lnTo>
                  <a:lnTo>
                    <a:pt x="11631" y="1850"/>
                  </a:lnTo>
                  <a:lnTo>
                    <a:pt x="11631" y="1874"/>
                  </a:lnTo>
                  <a:lnTo>
                    <a:pt x="11656" y="1874"/>
                  </a:lnTo>
                  <a:lnTo>
                    <a:pt x="11753" y="1850"/>
                  </a:lnTo>
                  <a:lnTo>
                    <a:pt x="11826" y="1825"/>
                  </a:lnTo>
                  <a:lnTo>
                    <a:pt x="12021" y="1752"/>
                  </a:lnTo>
                  <a:lnTo>
                    <a:pt x="12069" y="1728"/>
                  </a:lnTo>
                  <a:lnTo>
                    <a:pt x="12386" y="1825"/>
                  </a:lnTo>
                  <a:lnTo>
                    <a:pt x="12361" y="1850"/>
                  </a:lnTo>
                  <a:lnTo>
                    <a:pt x="12264" y="1923"/>
                  </a:lnTo>
                  <a:lnTo>
                    <a:pt x="12167" y="2020"/>
                  </a:lnTo>
                  <a:lnTo>
                    <a:pt x="12021" y="2239"/>
                  </a:lnTo>
                  <a:lnTo>
                    <a:pt x="12021" y="2263"/>
                  </a:lnTo>
                  <a:lnTo>
                    <a:pt x="12045" y="2263"/>
                  </a:lnTo>
                  <a:lnTo>
                    <a:pt x="12264" y="2166"/>
                  </a:lnTo>
                  <a:lnTo>
                    <a:pt x="12483" y="2069"/>
                  </a:lnTo>
                  <a:lnTo>
                    <a:pt x="12605" y="2020"/>
                  </a:lnTo>
                  <a:lnTo>
                    <a:pt x="12751" y="1971"/>
                  </a:lnTo>
                  <a:lnTo>
                    <a:pt x="13091" y="2142"/>
                  </a:lnTo>
                  <a:lnTo>
                    <a:pt x="13164" y="2166"/>
                  </a:lnTo>
                  <a:lnTo>
                    <a:pt x="12970" y="2239"/>
                  </a:lnTo>
                  <a:lnTo>
                    <a:pt x="12799" y="2336"/>
                  </a:lnTo>
                  <a:lnTo>
                    <a:pt x="12629" y="2434"/>
                  </a:lnTo>
                  <a:lnTo>
                    <a:pt x="12483" y="2580"/>
                  </a:lnTo>
                  <a:lnTo>
                    <a:pt x="12459" y="2628"/>
                  </a:lnTo>
                  <a:lnTo>
                    <a:pt x="12459" y="2677"/>
                  </a:lnTo>
                  <a:lnTo>
                    <a:pt x="12507" y="2701"/>
                  </a:lnTo>
                  <a:lnTo>
                    <a:pt x="12556" y="2701"/>
                  </a:lnTo>
                  <a:lnTo>
                    <a:pt x="12726" y="2653"/>
                  </a:lnTo>
                  <a:lnTo>
                    <a:pt x="12897" y="2604"/>
                  </a:lnTo>
                  <a:lnTo>
                    <a:pt x="13237" y="2458"/>
                  </a:lnTo>
                  <a:lnTo>
                    <a:pt x="13408" y="2409"/>
                  </a:lnTo>
                  <a:lnTo>
                    <a:pt x="13578" y="2385"/>
                  </a:lnTo>
                  <a:lnTo>
                    <a:pt x="14162" y="2701"/>
                  </a:lnTo>
                  <a:lnTo>
                    <a:pt x="13967" y="2750"/>
                  </a:lnTo>
                  <a:lnTo>
                    <a:pt x="13578" y="2847"/>
                  </a:lnTo>
                  <a:lnTo>
                    <a:pt x="13383" y="2945"/>
                  </a:lnTo>
                  <a:lnTo>
                    <a:pt x="13310" y="2993"/>
                  </a:lnTo>
                  <a:lnTo>
                    <a:pt x="13262" y="3066"/>
                  </a:lnTo>
                  <a:lnTo>
                    <a:pt x="13310" y="3115"/>
                  </a:lnTo>
                  <a:lnTo>
                    <a:pt x="13383" y="3139"/>
                  </a:lnTo>
                  <a:lnTo>
                    <a:pt x="13554" y="3139"/>
                  </a:lnTo>
                  <a:lnTo>
                    <a:pt x="13846" y="3042"/>
                  </a:lnTo>
                  <a:lnTo>
                    <a:pt x="14186" y="2993"/>
                  </a:lnTo>
                  <a:lnTo>
                    <a:pt x="14551" y="2920"/>
                  </a:lnTo>
                  <a:lnTo>
                    <a:pt x="14916" y="3139"/>
                  </a:lnTo>
                  <a:lnTo>
                    <a:pt x="14527" y="3261"/>
                  </a:lnTo>
                  <a:lnTo>
                    <a:pt x="14162" y="3407"/>
                  </a:lnTo>
                  <a:lnTo>
                    <a:pt x="13870" y="3553"/>
                  </a:lnTo>
                  <a:lnTo>
                    <a:pt x="13651" y="3675"/>
                  </a:lnTo>
                  <a:lnTo>
                    <a:pt x="13627" y="3723"/>
                  </a:lnTo>
                  <a:lnTo>
                    <a:pt x="13602" y="3772"/>
                  </a:lnTo>
                  <a:lnTo>
                    <a:pt x="13651" y="3821"/>
                  </a:lnTo>
                  <a:lnTo>
                    <a:pt x="13700" y="3845"/>
                  </a:lnTo>
                  <a:lnTo>
                    <a:pt x="13846" y="3845"/>
                  </a:lnTo>
                  <a:lnTo>
                    <a:pt x="13967" y="3821"/>
                  </a:lnTo>
                  <a:lnTo>
                    <a:pt x="14235" y="3748"/>
                  </a:lnTo>
                  <a:lnTo>
                    <a:pt x="14770" y="3553"/>
                  </a:lnTo>
                  <a:lnTo>
                    <a:pt x="15087" y="3480"/>
                  </a:lnTo>
                  <a:lnTo>
                    <a:pt x="15379" y="3431"/>
                  </a:lnTo>
                  <a:lnTo>
                    <a:pt x="15865" y="3772"/>
                  </a:lnTo>
                  <a:lnTo>
                    <a:pt x="16036" y="3894"/>
                  </a:lnTo>
                  <a:lnTo>
                    <a:pt x="15792" y="3918"/>
                  </a:lnTo>
                  <a:lnTo>
                    <a:pt x="15525" y="3942"/>
                  </a:lnTo>
                  <a:lnTo>
                    <a:pt x="15038" y="4064"/>
                  </a:lnTo>
                  <a:lnTo>
                    <a:pt x="14551" y="4210"/>
                  </a:lnTo>
                  <a:lnTo>
                    <a:pt x="14138" y="4356"/>
                  </a:lnTo>
                  <a:lnTo>
                    <a:pt x="14113" y="4380"/>
                  </a:lnTo>
                  <a:lnTo>
                    <a:pt x="14138" y="4405"/>
                  </a:lnTo>
                  <a:lnTo>
                    <a:pt x="14284" y="4405"/>
                  </a:lnTo>
                  <a:lnTo>
                    <a:pt x="14600" y="4380"/>
                  </a:lnTo>
                  <a:lnTo>
                    <a:pt x="15257" y="4283"/>
                  </a:lnTo>
                  <a:lnTo>
                    <a:pt x="15841" y="4210"/>
                  </a:lnTo>
                  <a:lnTo>
                    <a:pt x="16400" y="4186"/>
                  </a:lnTo>
                  <a:lnTo>
                    <a:pt x="16644" y="4405"/>
                  </a:lnTo>
                  <a:lnTo>
                    <a:pt x="16863" y="4648"/>
                  </a:lnTo>
                  <a:lnTo>
                    <a:pt x="16741" y="4599"/>
                  </a:lnTo>
                  <a:lnTo>
                    <a:pt x="16619" y="4575"/>
                  </a:lnTo>
                  <a:lnTo>
                    <a:pt x="16376" y="4575"/>
                  </a:lnTo>
                  <a:lnTo>
                    <a:pt x="16133" y="4599"/>
                  </a:lnTo>
                  <a:lnTo>
                    <a:pt x="15914" y="4648"/>
                  </a:lnTo>
                  <a:lnTo>
                    <a:pt x="15306" y="4770"/>
                  </a:lnTo>
                  <a:lnTo>
                    <a:pt x="15160" y="4794"/>
                  </a:lnTo>
                  <a:lnTo>
                    <a:pt x="15014" y="4867"/>
                  </a:lnTo>
                  <a:lnTo>
                    <a:pt x="14868" y="4916"/>
                  </a:lnTo>
                  <a:lnTo>
                    <a:pt x="14722" y="4964"/>
                  </a:lnTo>
                  <a:lnTo>
                    <a:pt x="14941" y="4989"/>
                  </a:lnTo>
                  <a:lnTo>
                    <a:pt x="15184" y="5037"/>
                  </a:lnTo>
                  <a:lnTo>
                    <a:pt x="15427" y="5013"/>
                  </a:lnTo>
                  <a:lnTo>
                    <a:pt x="15671" y="4964"/>
                  </a:lnTo>
                  <a:lnTo>
                    <a:pt x="15987" y="4916"/>
                  </a:lnTo>
                  <a:lnTo>
                    <a:pt x="16279" y="4891"/>
                  </a:lnTo>
                  <a:lnTo>
                    <a:pt x="16595" y="4867"/>
                  </a:lnTo>
                  <a:lnTo>
                    <a:pt x="16887" y="4794"/>
                  </a:lnTo>
                  <a:lnTo>
                    <a:pt x="16911" y="4770"/>
                  </a:lnTo>
                  <a:lnTo>
                    <a:pt x="16936" y="4721"/>
                  </a:lnTo>
                  <a:lnTo>
                    <a:pt x="17276" y="5135"/>
                  </a:lnTo>
                  <a:lnTo>
                    <a:pt x="17568" y="5597"/>
                  </a:lnTo>
                  <a:lnTo>
                    <a:pt x="17447" y="5524"/>
                  </a:lnTo>
                  <a:lnTo>
                    <a:pt x="17301" y="5475"/>
                  </a:lnTo>
                  <a:lnTo>
                    <a:pt x="17009" y="5402"/>
                  </a:lnTo>
                  <a:lnTo>
                    <a:pt x="16717" y="5402"/>
                  </a:lnTo>
                  <a:lnTo>
                    <a:pt x="16425" y="5427"/>
                  </a:lnTo>
                  <a:lnTo>
                    <a:pt x="16230" y="5451"/>
                  </a:lnTo>
                  <a:lnTo>
                    <a:pt x="16036" y="5500"/>
                  </a:lnTo>
                  <a:lnTo>
                    <a:pt x="15646" y="5621"/>
                  </a:lnTo>
                  <a:lnTo>
                    <a:pt x="15281" y="5767"/>
                  </a:lnTo>
                  <a:lnTo>
                    <a:pt x="14916" y="5889"/>
                  </a:lnTo>
                  <a:lnTo>
                    <a:pt x="14916" y="5889"/>
                  </a:lnTo>
                  <a:lnTo>
                    <a:pt x="15549" y="5840"/>
                  </a:lnTo>
                  <a:lnTo>
                    <a:pt x="16181" y="5743"/>
                  </a:lnTo>
                  <a:lnTo>
                    <a:pt x="16546" y="5719"/>
                  </a:lnTo>
                  <a:lnTo>
                    <a:pt x="16911" y="5719"/>
                  </a:lnTo>
                  <a:lnTo>
                    <a:pt x="17252" y="5792"/>
                  </a:lnTo>
                  <a:lnTo>
                    <a:pt x="17617" y="5913"/>
                  </a:lnTo>
                  <a:lnTo>
                    <a:pt x="17690" y="5913"/>
                  </a:lnTo>
                  <a:lnTo>
                    <a:pt x="17739" y="5865"/>
                  </a:lnTo>
                  <a:lnTo>
                    <a:pt x="17982" y="6376"/>
                  </a:lnTo>
                  <a:lnTo>
                    <a:pt x="17885" y="6278"/>
                  </a:lnTo>
                  <a:lnTo>
                    <a:pt x="17763" y="6230"/>
                  </a:lnTo>
                  <a:lnTo>
                    <a:pt x="17617" y="6181"/>
                  </a:lnTo>
                  <a:lnTo>
                    <a:pt x="17471" y="6157"/>
                  </a:lnTo>
                  <a:lnTo>
                    <a:pt x="17130" y="6132"/>
                  </a:lnTo>
                  <a:lnTo>
                    <a:pt x="16765" y="6157"/>
                  </a:lnTo>
                  <a:lnTo>
                    <a:pt x="16425" y="6230"/>
                  </a:lnTo>
                  <a:lnTo>
                    <a:pt x="16084" y="6303"/>
                  </a:lnTo>
                  <a:lnTo>
                    <a:pt x="15549" y="6449"/>
                  </a:lnTo>
                  <a:lnTo>
                    <a:pt x="15525" y="6473"/>
                  </a:lnTo>
                  <a:lnTo>
                    <a:pt x="15549" y="6497"/>
                  </a:lnTo>
                  <a:lnTo>
                    <a:pt x="15817" y="6522"/>
                  </a:lnTo>
                  <a:lnTo>
                    <a:pt x="16108" y="6522"/>
                  </a:lnTo>
                  <a:lnTo>
                    <a:pt x="16400" y="6497"/>
                  </a:lnTo>
                  <a:lnTo>
                    <a:pt x="16668" y="6473"/>
                  </a:lnTo>
                  <a:lnTo>
                    <a:pt x="17082" y="6449"/>
                  </a:lnTo>
                  <a:lnTo>
                    <a:pt x="17301" y="6449"/>
                  </a:lnTo>
                  <a:lnTo>
                    <a:pt x="17495" y="6473"/>
                  </a:lnTo>
                  <a:lnTo>
                    <a:pt x="17641" y="6522"/>
                  </a:lnTo>
                  <a:lnTo>
                    <a:pt x="17763" y="6570"/>
                  </a:lnTo>
                  <a:lnTo>
                    <a:pt x="17885" y="6619"/>
                  </a:lnTo>
                  <a:lnTo>
                    <a:pt x="18031" y="6643"/>
                  </a:lnTo>
                  <a:lnTo>
                    <a:pt x="18055" y="6643"/>
                  </a:lnTo>
                  <a:lnTo>
                    <a:pt x="18079" y="6619"/>
                  </a:lnTo>
                  <a:lnTo>
                    <a:pt x="18225" y="6984"/>
                  </a:lnTo>
                  <a:lnTo>
                    <a:pt x="17958" y="6911"/>
                  </a:lnTo>
                  <a:lnTo>
                    <a:pt x="17641" y="6862"/>
                  </a:lnTo>
                  <a:lnTo>
                    <a:pt x="17301" y="6862"/>
                  </a:lnTo>
                  <a:lnTo>
                    <a:pt x="16984" y="6911"/>
                  </a:lnTo>
                  <a:lnTo>
                    <a:pt x="16644" y="6984"/>
                  </a:lnTo>
                  <a:lnTo>
                    <a:pt x="16327" y="7081"/>
                  </a:lnTo>
                  <a:lnTo>
                    <a:pt x="16036" y="7203"/>
                  </a:lnTo>
                  <a:lnTo>
                    <a:pt x="15768" y="7325"/>
                  </a:lnTo>
                  <a:lnTo>
                    <a:pt x="15768" y="7349"/>
                  </a:lnTo>
                  <a:lnTo>
                    <a:pt x="15792" y="7373"/>
                  </a:lnTo>
                  <a:lnTo>
                    <a:pt x="16108" y="7349"/>
                  </a:lnTo>
                  <a:lnTo>
                    <a:pt x="16400" y="7325"/>
                  </a:lnTo>
                  <a:lnTo>
                    <a:pt x="17009" y="7252"/>
                  </a:lnTo>
                  <a:lnTo>
                    <a:pt x="17325" y="7227"/>
                  </a:lnTo>
                  <a:lnTo>
                    <a:pt x="17641" y="7203"/>
                  </a:lnTo>
                  <a:lnTo>
                    <a:pt x="17933" y="7179"/>
                  </a:lnTo>
                  <a:lnTo>
                    <a:pt x="18250" y="7130"/>
                  </a:lnTo>
                  <a:lnTo>
                    <a:pt x="18274" y="7106"/>
                  </a:lnTo>
                  <a:lnTo>
                    <a:pt x="18542" y="7909"/>
                  </a:lnTo>
                  <a:lnTo>
                    <a:pt x="18298" y="7860"/>
                  </a:lnTo>
                  <a:lnTo>
                    <a:pt x="18055" y="7860"/>
                  </a:lnTo>
                  <a:lnTo>
                    <a:pt x="17568" y="7836"/>
                  </a:lnTo>
                  <a:lnTo>
                    <a:pt x="17179" y="7811"/>
                  </a:lnTo>
                  <a:lnTo>
                    <a:pt x="16765" y="7836"/>
                  </a:lnTo>
                  <a:lnTo>
                    <a:pt x="16571" y="7860"/>
                  </a:lnTo>
                  <a:lnTo>
                    <a:pt x="16376" y="7909"/>
                  </a:lnTo>
                  <a:lnTo>
                    <a:pt x="16206" y="7957"/>
                  </a:lnTo>
                  <a:lnTo>
                    <a:pt x="16011" y="8055"/>
                  </a:lnTo>
                  <a:lnTo>
                    <a:pt x="15987" y="8055"/>
                  </a:lnTo>
                  <a:lnTo>
                    <a:pt x="15987" y="8079"/>
                  </a:lnTo>
                  <a:lnTo>
                    <a:pt x="16011" y="8103"/>
                  </a:lnTo>
                  <a:lnTo>
                    <a:pt x="16036" y="8128"/>
                  </a:lnTo>
                  <a:lnTo>
                    <a:pt x="16425" y="8152"/>
                  </a:lnTo>
                  <a:lnTo>
                    <a:pt x="16790" y="8128"/>
                  </a:lnTo>
                  <a:lnTo>
                    <a:pt x="17568" y="8128"/>
                  </a:lnTo>
                  <a:lnTo>
                    <a:pt x="17836" y="8152"/>
                  </a:lnTo>
                  <a:lnTo>
                    <a:pt x="18104" y="8200"/>
                  </a:lnTo>
                  <a:lnTo>
                    <a:pt x="18371" y="8225"/>
                  </a:lnTo>
                  <a:lnTo>
                    <a:pt x="18639" y="8249"/>
                  </a:lnTo>
                  <a:lnTo>
                    <a:pt x="18858" y="9076"/>
                  </a:lnTo>
                  <a:lnTo>
                    <a:pt x="18566" y="8882"/>
                  </a:lnTo>
                  <a:lnTo>
                    <a:pt x="18225" y="8711"/>
                  </a:lnTo>
                  <a:lnTo>
                    <a:pt x="17885" y="8565"/>
                  </a:lnTo>
                  <a:lnTo>
                    <a:pt x="17568" y="8444"/>
                  </a:lnTo>
                  <a:lnTo>
                    <a:pt x="17276" y="8371"/>
                  </a:lnTo>
                  <a:lnTo>
                    <a:pt x="17082" y="8322"/>
                  </a:lnTo>
                  <a:lnTo>
                    <a:pt x="16887" y="8298"/>
                  </a:lnTo>
                  <a:lnTo>
                    <a:pt x="16717" y="8298"/>
                  </a:lnTo>
                  <a:lnTo>
                    <a:pt x="16546" y="8322"/>
                  </a:lnTo>
                  <a:lnTo>
                    <a:pt x="16473" y="8346"/>
                  </a:lnTo>
                  <a:lnTo>
                    <a:pt x="16400" y="8395"/>
                  </a:lnTo>
                  <a:lnTo>
                    <a:pt x="16352" y="8444"/>
                  </a:lnTo>
                  <a:lnTo>
                    <a:pt x="16303" y="8517"/>
                  </a:lnTo>
                  <a:lnTo>
                    <a:pt x="16327" y="8541"/>
                  </a:lnTo>
                  <a:lnTo>
                    <a:pt x="16449" y="8590"/>
                  </a:lnTo>
                  <a:lnTo>
                    <a:pt x="16595" y="8614"/>
                  </a:lnTo>
                  <a:lnTo>
                    <a:pt x="16887" y="8687"/>
                  </a:lnTo>
                  <a:lnTo>
                    <a:pt x="17179" y="8711"/>
                  </a:lnTo>
                  <a:lnTo>
                    <a:pt x="17471" y="8784"/>
                  </a:lnTo>
                  <a:lnTo>
                    <a:pt x="17812" y="8930"/>
                  </a:lnTo>
                  <a:lnTo>
                    <a:pt x="18128" y="9076"/>
                  </a:lnTo>
                  <a:lnTo>
                    <a:pt x="18420" y="9271"/>
                  </a:lnTo>
                  <a:lnTo>
                    <a:pt x="18712" y="9466"/>
                  </a:lnTo>
                  <a:lnTo>
                    <a:pt x="18420" y="9295"/>
                  </a:lnTo>
                  <a:lnTo>
                    <a:pt x="18250" y="9198"/>
                  </a:lnTo>
                  <a:lnTo>
                    <a:pt x="18055" y="9101"/>
                  </a:lnTo>
                  <a:lnTo>
                    <a:pt x="17690" y="9003"/>
                  </a:lnTo>
                  <a:lnTo>
                    <a:pt x="17276" y="8930"/>
                  </a:lnTo>
                  <a:lnTo>
                    <a:pt x="16887" y="8906"/>
                  </a:lnTo>
                  <a:lnTo>
                    <a:pt x="16473" y="8930"/>
                  </a:lnTo>
                  <a:lnTo>
                    <a:pt x="16084" y="8979"/>
                  </a:lnTo>
                  <a:lnTo>
                    <a:pt x="15695" y="9101"/>
                  </a:lnTo>
                  <a:lnTo>
                    <a:pt x="15330" y="9247"/>
                  </a:lnTo>
                  <a:lnTo>
                    <a:pt x="15160" y="9344"/>
                  </a:lnTo>
                  <a:lnTo>
                    <a:pt x="14941" y="9441"/>
                  </a:lnTo>
                  <a:lnTo>
                    <a:pt x="14746" y="9587"/>
                  </a:lnTo>
                  <a:lnTo>
                    <a:pt x="14551" y="9758"/>
                  </a:lnTo>
                  <a:lnTo>
                    <a:pt x="14478" y="9198"/>
                  </a:lnTo>
                  <a:lnTo>
                    <a:pt x="14381" y="8638"/>
                  </a:lnTo>
                  <a:lnTo>
                    <a:pt x="14259" y="8103"/>
                  </a:lnTo>
                  <a:lnTo>
                    <a:pt x="14113" y="7568"/>
                  </a:lnTo>
                  <a:lnTo>
                    <a:pt x="13943" y="7033"/>
                  </a:lnTo>
                  <a:lnTo>
                    <a:pt x="13748" y="6497"/>
                  </a:lnTo>
                  <a:lnTo>
                    <a:pt x="13529" y="5986"/>
                  </a:lnTo>
                  <a:lnTo>
                    <a:pt x="13286" y="5500"/>
                  </a:lnTo>
                  <a:lnTo>
                    <a:pt x="12799" y="4526"/>
                  </a:lnTo>
                  <a:lnTo>
                    <a:pt x="12532" y="4040"/>
                  </a:lnTo>
                  <a:lnTo>
                    <a:pt x="12264" y="3577"/>
                  </a:lnTo>
                  <a:lnTo>
                    <a:pt x="12045" y="3237"/>
                  </a:lnTo>
                  <a:lnTo>
                    <a:pt x="11802" y="2896"/>
                  </a:lnTo>
                  <a:lnTo>
                    <a:pt x="11656" y="2726"/>
                  </a:lnTo>
                  <a:lnTo>
                    <a:pt x="11485" y="2580"/>
                  </a:lnTo>
                  <a:lnTo>
                    <a:pt x="11339" y="2482"/>
                  </a:lnTo>
                  <a:lnTo>
                    <a:pt x="11145" y="2385"/>
                  </a:lnTo>
                  <a:lnTo>
                    <a:pt x="11072" y="2385"/>
                  </a:lnTo>
                  <a:lnTo>
                    <a:pt x="11047" y="2434"/>
                  </a:lnTo>
                  <a:lnTo>
                    <a:pt x="11023" y="2482"/>
                  </a:lnTo>
                  <a:lnTo>
                    <a:pt x="11047" y="2555"/>
                  </a:lnTo>
                  <a:lnTo>
                    <a:pt x="11339" y="2896"/>
                  </a:lnTo>
                  <a:lnTo>
                    <a:pt x="11631" y="3285"/>
                  </a:lnTo>
                  <a:lnTo>
                    <a:pt x="11875" y="3650"/>
                  </a:lnTo>
                  <a:lnTo>
                    <a:pt x="12118" y="4040"/>
                  </a:lnTo>
                  <a:lnTo>
                    <a:pt x="12556" y="4843"/>
                  </a:lnTo>
                  <a:lnTo>
                    <a:pt x="12970" y="5670"/>
                  </a:lnTo>
                  <a:lnTo>
                    <a:pt x="13189" y="6157"/>
                  </a:lnTo>
                  <a:lnTo>
                    <a:pt x="13383" y="6643"/>
                  </a:lnTo>
                  <a:lnTo>
                    <a:pt x="13578" y="7154"/>
                  </a:lnTo>
                  <a:lnTo>
                    <a:pt x="13724" y="7665"/>
                  </a:lnTo>
                  <a:lnTo>
                    <a:pt x="13870" y="8176"/>
                  </a:lnTo>
                  <a:lnTo>
                    <a:pt x="13992" y="8687"/>
                  </a:lnTo>
                  <a:lnTo>
                    <a:pt x="14089" y="9222"/>
                  </a:lnTo>
                  <a:lnTo>
                    <a:pt x="14138" y="9733"/>
                  </a:lnTo>
                  <a:lnTo>
                    <a:pt x="13967" y="9563"/>
                  </a:lnTo>
                  <a:lnTo>
                    <a:pt x="13773" y="9393"/>
                  </a:lnTo>
                  <a:lnTo>
                    <a:pt x="13578" y="9222"/>
                  </a:lnTo>
                  <a:lnTo>
                    <a:pt x="13383" y="9101"/>
                  </a:lnTo>
                  <a:lnTo>
                    <a:pt x="13213" y="9003"/>
                  </a:lnTo>
                  <a:lnTo>
                    <a:pt x="13043" y="8930"/>
                  </a:lnTo>
                  <a:lnTo>
                    <a:pt x="12702" y="8833"/>
                  </a:lnTo>
                  <a:lnTo>
                    <a:pt x="12337" y="8784"/>
                  </a:lnTo>
                  <a:lnTo>
                    <a:pt x="11972" y="8760"/>
                  </a:lnTo>
                  <a:lnTo>
                    <a:pt x="11631" y="8760"/>
                  </a:lnTo>
                  <a:lnTo>
                    <a:pt x="11315" y="8833"/>
                  </a:lnTo>
                  <a:lnTo>
                    <a:pt x="10999" y="8930"/>
                  </a:lnTo>
                  <a:lnTo>
                    <a:pt x="10682" y="9052"/>
                  </a:lnTo>
                  <a:lnTo>
                    <a:pt x="10390" y="9222"/>
                  </a:lnTo>
                  <a:lnTo>
                    <a:pt x="10220" y="9295"/>
                  </a:lnTo>
                  <a:lnTo>
                    <a:pt x="10074" y="9417"/>
                  </a:lnTo>
                  <a:lnTo>
                    <a:pt x="10123" y="9271"/>
                  </a:lnTo>
                  <a:lnTo>
                    <a:pt x="10171" y="9125"/>
                  </a:lnTo>
                  <a:lnTo>
                    <a:pt x="10220" y="8833"/>
                  </a:lnTo>
                  <a:lnTo>
                    <a:pt x="10244" y="8225"/>
                  </a:lnTo>
                  <a:lnTo>
                    <a:pt x="10269" y="7738"/>
                  </a:lnTo>
                  <a:lnTo>
                    <a:pt x="10269" y="7227"/>
                  </a:lnTo>
                  <a:lnTo>
                    <a:pt x="10244" y="6230"/>
                  </a:lnTo>
                  <a:lnTo>
                    <a:pt x="10171" y="4186"/>
                  </a:lnTo>
                  <a:lnTo>
                    <a:pt x="10171" y="3772"/>
                  </a:lnTo>
                  <a:lnTo>
                    <a:pt x="10171" y="3310"/>
                  </a:lnTo>
                  <a:lnTo>
                    <a:pt x="10147" y="2872"/>
                  </a:lnTo>
                  <a:lnTo>
                    <a:pt x="10123" y="2653"/>
                  </a:lnTo>
                  <a:lnTo>
                    <a:pt x="10074" y="2458"/>
                  </a:lnTo>
                  <a:lnTo>
                    <a:pt x="10050" y="2409"/>
                  </a:lnTo>
                  <a:lnTo>
                    <a:pt x="10025" y="2385"/>
                  </a:lnTo>
                  <a:lnTo>
                    <a:pt x="9952" y="2361"/>
                  </a:lnTo>
                  <a:lnTo>
                    <a:pt x="9879" y="2385"/>
                  </a:lnTo>
                  <a:lnTo>
                    <a:pt x="9831" y="2458"/>
                  </a:lnTo>
                  <a:lnTo>
                    <a:pt x="9782" y="2628"/>
                  </a:lnTo>
                  <a:lnTo>
                    <a:pt x="9733" y="2823"/>
                  </a:lnTo>
                  <a:lnTo>
                    <a:pt x="9709" y="3042"/>
                  </a:lnTo>
                  <a:lnTo>
                    <a:pt x="9685" y="3237"/>
                  </a:lnTo>
                  <a:lnTo>
                    <a:pt x="9685" y="3650"/>
                  </a:lnTo>
                  <a:lnTo>
                    <a:pt x="9685" y="4040"/>
                  </a:lnTo>
                  <a:lnTo>
                    <a:pt x="9709" y="4989"/>
                  </a:lnTo>
                  <a:lnTo>
                    <a:pt x="9758" y="5913"/>
                  </a:lnTo>
                  <a:lnTo>
                    <a:pt x="9782" y="6862"/>
                  </a:lnTo>
                  <a:lnTo>
                    <a:pt x="9782" y="7787"/>
                  </a:lnTo>
                  <a:lnTo>
                    <a:pt x="9733" y="8638"/>
                  </a:lnTo>
                  <a:lnTo>
                    <a:pt x="9685" y="8930"/>
                  </a:lnTo>
                  <a:lnTo>
                    <a:pt x="9660" y="9198"/>
                  </a:lnTo>
                  <a:lnTo>
                    <a:pt x="9441" y="9052"/>
                  </a:lnTo>
                  <a:lnTo>
                    <a:pt x="9222" y="8930"/>
                  </a:lnTo>
                  <a:lnTo>
                    <a:pt x="8979" y="8833"/>
                  </a:lnTo>
                  <a:lnTo>
                    <a:pt x="8711" y="8760"/>
                  </a:lnTo>
                  <a:lnTo>
                    <a:pt x="8444" y="8711"/>
                  </a:lnTo>
                  <a:lnTo>
                    <a:pt x="7690" y="8711"/>
                  </a:lnTo>
                  <a:lnTo>
                    <a:pt x="7325" y="8784"/>
                  </a:lnTo>
                  <a:lnTo>
                    <a:pt x="6960" y="8882"/>
                  </a:lnTo>
                  <a:lnTo>
                    <a:pt x="6619" y="8979"/>
                  </a:lnTo>
                  <a:lnTo>
                    <a:pt x="6278" y="9125"/>
                  </a:lnTo>
                  <a:lnTo>
                    <a:pt x="5913" y="9295"/>
                  </a:lnTo>
                  <a:lnTo>
                    <a:pt x="5548" y="9514"/>
                  </a:lnTo>
                  <a:lnTo>
                    <a:pt x="5548" y="9393"/>
                  </a:lnTo>
                  <a:lnTo>
                    <a:pt x="5548" y="9295"/>
                  </a:lnTo>
                  <a:lnTo>
                    <a:pt x="5646" y="8760"/>
                  </a:lnTo>
                  <a:lnTo>
                    <a:pt x="5792" y="8249"/>
                  </a:lnTo>
                  <a:lnTo>
                    <a:pt x="5938" y="7763"/>
                  </a:lnTo>
                  <a:lnTo>
                    <a:pt x="6132" y="7252"/>
                  </a:lnTo>
                  <a:lnTo>
                    <a:pt x="6400" y="6473"/>
                  </a:lnTo>
                  <a:lnTo>
                    <a:pt x="6570" y="6084"/>
                  </a:lnTo>
                  <a:lnTo>
                    <a:pt x="6741" y="5719"/>
                  </a:lnTo>
                  <a:lnTo>
                    <a:pt x="7227" y="4867"/>
                  </a:lnTo>
                  <a:lnTo>
                    <a:pt x="7738" y="4015"/>
                  </a:lnTo>
                  <a:lnTo>
                    <a:pt x="8249" y="3212"/>
                  </a:lnTo>
                  <a:lnTo>
                    <a:pt x="8492" y="2799"/>
                  </a:lnTo>
                  <a:lnTo>
                    <a:pt x="8590" y="2580"/>
                  </a:lnTo>
                  <a:lnTo>
                    <a:pt x="8687" y="2361"/>
                  </a:lnTo>
                  <a:lnTo>
                    <a:pt x="8663" y="2312"/>
                  </a:lnTo>
                  <a:lnTo>
                    <a:pt x="8638" y="2263"/>
                  </a:lnTo>
                  <a:lnTo>
                    <a:pt x="8590" y="2239"/>
                  </a:lnTo>
                  <a:lnTo>
                    <a:pt x="8517" y="2263"/>
                  </a:lnTo>
                  <a:lnTo>
                    <a:pt x="8371" y="2434"/>
                  </a:lnTo>
                  <a:lnTo>
                    <a:pt x="8225" y="2580"/>
                  </a:lnTo>
                  <a:lnTo>
                    <a:pt x="7933" y="2920"/>
                  </a:lnTo>
                  <a:lnTo>
                    <a:pt x="7690" y="3285"/>
                  </a:lnTo>
                  <a:lnTo>
                    <a:pt x="7422" y="3650"/>
                  </a:lnTo>
                  <a:lnTo>
                    <a:pt x="7154" y="4064"/>
                  </a:lnTo>
                  <a:lnTo>
                    <a:pt x="6911" y="4478"/>
                  </a:lnTo>
                  <a:lnTo>
                    <a:pt x="6424" y="5329"/>
                  </a:lnTo>
                  <a:lnTo>
                    <a:pt x="6230" y="5694"/>
                  </a:lnTo>
                  <a:lnTo>
                    <a:pt x="6059" y="6084"/>
                  </a:lnTo>
                  <a:lnTo>
                    <a:pt x="5767" y="6838"/>
                  </a:lnTo>
                  <a:lnTo>
                    <a:pt x="5621" y="7227"/>
                  </a:lnTo>
                  <a:lnTo>
                    <a:pt x="5402" y="7933"/>
                  </a:lnTo>
                  <a:lnTo>
                    <a:pt x="5281" y="8346"/>
                  </a:lnTo>
                  <a:lnTo>
                    <a:pt x="5159" y="8784"/>
                  </a:lnTo>
                  <a:lnTo>
                    <a:pt x="5086" y="9174"/>
                  </a:lnTo>
                  <a:lnTo>
                    <a:pt x="5062" y="9514"/>
                  </a:lnTo>
                  <a:lnTo>
                    <a:pt x="4916" y="9393"/>
                  </a:lnTo>
                  <a:lnTo>
                    <a:pt x="4770" y="9295"/>
                  </a:lnTo>
                  <a:lnTo>
                    <a:pt x="4478" y="9101"/>
                  </a:lnTo>
                  <a:lnTo>
                    <a:pt x="4283" y="9003"/>
                  </a:lnTo>
                  <a:lnTo>
                    <a:pt x="4088" y="8930"/>
                  </a:lnTo>
                  <a:lnTo>
                    <a:pt x="3869" y="8857"/>
                  </a:lnTo>
                  <a:lnTo>
                    <a:pt x="3650" y="8809"/>
                  </a:lnTo>
                  <a:lnTo>
                    <a:pt x="3212" y="8760"/>
                  </a:lnTo>
                  <a:lnTo>
                    <a:pt x="2774" y="8736"/>
                  </a:lnTo>
                  <a:lnTo>
                    <a:pt x="2507" y="8760"/>
                  </a:lnTo>
                  <a:lnTo>
                    <a:pt x="2215" y="8784"/>
                  </a:lnTo>
                  <a:lnTo>
                    <a:pt x="1874" y="8857"/>
                  </a:lnTo>
                  <a:lnTo>
                    <a:pt x="1558" y="8930"/>
                  </a:lnTo>
                  <a:lnTo>
                    <a:pt x="1241" y="9052"/>
                  </a:lnTo>
                  <a:lnTo>
                    <a:pt x="949" y="9198"/>
                  </a:lnTo>
                  <a:lnTo>
                    <a:pt x="682" y="9393"/>
                  </a:lnTo>
                  <a:lnTo>
                    <a:pt x="463" y="9612"/>
                  </a:lnTo>
                  <a:lnTo>
                    <a:pt x="584" y="9198"/>
                  </a:lnTo>
                  <a:lnTo>
                    <a:pt x="682" y="8809"/>
                  </a:lnTo>
                  <a:lnTo>
                    <a:pt x="803" y="8322"/>
                  </a:lnTo>
                  <a:lnTo>
                    <a:pt x="925" y="7836"/>
                  </a:lnTo>
                  <a:lnTo>
                    <a:pt x="1095" y="7373"/>
                  </a:lnTo>
                  <a:lnTo>
                    <a:pt x="1266" y="6911"/>
                  </a:lnTo>
                  <a:lnTo>
                    <a:pt x="1460" y="6497"/>
                  </a:lnTo>
                  <a:lnTo>
                    <a:pt x="1679" y="6108"/>
                  </a:lnTo>
                  <a:lnTo>
                    <a:pt x="1923" y="5719"/>
                  </a:lnTo>
                  <a:lnTo>
                    <a:pt x="2166" y="5329"/>
                  </a:lnTo>
                  <a:lnTo>
                    <a:pt x="2458" y="4964"/>
                  </a:lnTo>
                  <a:lnTo>
                    <a:pt x="2726" y="4624"/>
                  </a:lnTo>
                  <a:lnTo>
                    <a:pt x="3042" y="4283"/>
                  </a:lnTo>
                  <a:lnTo>
                    <a:pt x="3334" y="3942"/>
                  </a:lnTo>
                  <a:lnTo>
                    <a:pt x="3675" y="3626"/>
                  </a:lnTo>
                  <a:lnTo>
                    <a:pt x="4015" y="3358"/>
                  </a:lnTo>
                  <a:lnTo>
                    <a:pt x="4356" y="3091"/>
                  </a:lnTo>
                  <a:lnTo>
                    <a:pt x="4721" y="2847"/>
                  </a:lnTo>
                  <a:lnTo>
                    <a:pt x="5110" y="2604"/>
                  </a:lnTo>
                  <a:lnTo>
                    <a:pt x="5500" y="2409"/>
                  </a:lnTo>
                  <a:lnTo>
                    <a:pt x="5889" y="2239"/>
                  </a:lnTo>
                  <a:lnTo>
                    <a:pt x="6303" y="2069"/>
                  </a:lnTo>
                  <a:lnTo>
                    <a:pt x="6716" y="1947"/>
                  </a:lnTo>
                  <a:lnTo>
                    <a:pt x="7130" y="1825"/>
                  </a:lnTo>
                  <a:lnTo>
                    <a:pt x="7568" y="1704"/>
                  </a:lnTo>
                  <a:lnTo>
                    <a:pt x="8006" y="1631"/>
                  </a:lnTo>
                  <a:lnTo>
                    <a:pt x="8444" y="1558"/>
                  </a:lnTo>
                  <a:lnTo>
                    <a:pt x="8882" y="1509"/>
                  </a:lnTo>
                  <a:lnTo>
                    <a:pt x="9320" y="1485"/>
                  </a:lnTo>
                  <a:lnTo>
                    <a:pt x="9782" y="1460"/>
                  </a:lnTo>
                  <a:close/>
                  <a:moveTo>
                    <a:pt x="9855" y="1"/>
                  </a:moveTo>
                  <a:lnTo>
                    <a:pt x="9782" y="49"/>
                  </a:lnTo>
                  <a:lnTo>
                    <a:pt x="9709" y="146"/>
                  </a:lnTo>
                  <a:lnTo>
                    <a:pt x="9660" y="292"/>
                  </a:lnTo>
                  <a:lnTo>
                    <a:pt x="9612" y="438"/>
                  </a:lnTo>
                  <a:lnTo>
                    <a:pt x="9612" y="560"/>
                  </a:lnTo>
                  <a:lnTo>
                    <a:pt x="9587" y="779"/>
                  </a:lnTo>
                  <a:lnTo>
                    <a:pt x="9612" y="998"/>
                  </a:lnTo>
                  <a:lnTo>
                    <a:pt x="9174" y="1022"/>
                  </a:lnTo>
                  <a:lnTo>
                    <a:pt x="8760" y="1047"/>
                  </a:lnTo>
                  <a:lnTo>
                    <a:pt x="8346" y="1095"/>
                  </a:lnTo>
                  <a:lnTo>
                    <a:pt x="7933" y="1168"/>
                  </a:lnTo>
                  <a:lnTo>
                    <a:pt x="7519" y="1241"/>
                  </a:lnTo>
                  <a:lnTo>
                    <a:pt x="7130" y="1339"/>
                  </a:lnTo>
                  <a:lnTo>
                    <a:pt x="6716" y="1460"/>
                  </a:lnTo>
                  <a:lnTo>
                    <a:pt x="6327" y="1582"/>
                  </a:lnTo>
                  <a:lnTo>
                    <a:pt x="5938" y="1728"/>
                  </a:lnTo>
                  <a:lnTo>
                    <a:pt x="5548" y="1898"/>
                  </a:lnTo>
                  <a:lnTo>
                    <a:pt x="5183" y="2069"/>
                  </a:lnTo>
                  <a:lnTo>
                    <a:pt x="4818" y="2263"/>
                  </a:lnTo>
                  <a:lnTo>
                    <a:pt x="4453" y="2482"/>
                  </a:lnTo>
                  <a:lnTo>
                    <a:pt x="4113" y="2726"/>
                  </a:lnTo>
                  <a:lnTo>
                    <a:pt x="3772" y="2969"/>
                  </a:lnTo>
                  <a:lnTo>
                    <a:pt x="3456" y="3237"/>
                  </a:lnTo>
                  <a:lnTo>
                    <a:pt x="3115" y="3553"/>
                  </a:lnTo>
                  <a:lnTo>
                    <a:pt x="2799" y="3869"/>
                  </a:lnTo>
                  <a:lnTo>
                    <a:pt x="2507" y="4210"/>
                  </a:lnTo>
                  <a:lnTo>
                    <a:pt x="2215" y="4551"/>
                  </a:lnTo>
                  <a:lnTo>
                    <a:pt x="1947" y="4916"/>
                  </a:lnTo>
                  <a:lnTo>
                    <a:pt x="1704" y="5305"/>
                  </a:lnTo>
                  <a:lnTo>
                    <a:pt x="1217" y="6084"/>
                  </a:lnTo>
                  <a:lnTo>
                    <a:pt x="998" y="6497"/>
                  </a:lnTo>
                  <a:lnTo>
                    <a:pt x="803" y="6960"/>
                  </a:lnTo>
                  <a:lnTo>
                    <a:pt x="633" y="7398"/>
                  </a:lnTo>
                  <a:lnTo>
                    <a:pt x="487" y="7860"/>
                  </a:lnTo>
                  <a:lnTo>
                    <a:pt x="244" y="8857"/>
                  </a:lnTo>
                  <a:lnTo>
                    <a:pt x="122" y="9344"/>
                  </a:lnTo>
                  <a:lnTo>
                    <a:pt x="25" y="9831"/>
                  </a:lnTo>
                  <a:lnTo>
                    <a:pt x="1" y="10001"/>
                  </a:lnTo>
                  <a:lnTo>
                    <a:pt x="25" y="10171"/>
                  </a:lnTo>
                  <a:lnTo>
                    <a:pt x="49" y="10317"/>
                  </a:lnTo>
                  <a:lnTo>
                    <a:pt x="122" y="10463"/>
                  </a:lnTo>
                  <a:lnTo>
                    <a:pt x="171" y="10512"/>
                  </a:lnTo>
                  <a:lnTo>
                    <a:pt x="219" y="10536"/>
                  </a:lnTo>
                  <a:lnTo>
                    <a:pt x="268" y="10512"/>
                  </a:lnTo>
                  <a:lnTo>
                    <a:pt x="317" y="10463"/>
                  </a:lnTo>
                  <a:lnTo>
                    <a:pt x="365" y="10463"/>
                  </a:lnTo>
                  <a:lnTo>
                    <a:pt x="390" y="10439"/>
                  </a:lnTo>
                  <a:lnTo>
                    <a:pt x="609" y="10196"/>
                  </a:lnTo>
                  <a:lnTo>
                    <a:pt x="803" y="9952"/>
                  </a:lnTo>
                  <a:lnTo>
                    <a:pt x="1047" y="9758"/>
                  </a:lnTo>
                  <a:lnTo>
                    <a:pt x="1168" y="9660"/>
                  </a:lnTo>
                  <a:lnTo>
                    <a:pt x="1314" y="9587"/>
                  </a:lnTo>
                  <a:lnTo>
                    <a:pt x="1655" y="9417"/>
                  </a:lnTo>
                  <a:lnTo>
                    <a:pt x="2020" y="9320"/>
                  </a:lnTo>
                  <a:lnTo>
                    <a:pt x="2409" y="9271"/>
                  </a:lnTo>
                  <a:lnTo>
                    <a:pt x="2774" y="9247"/>
                  </a:lnTo>
                  <a:lnTo>
                    <a:pt x="3139" y="9247"/>
                  </a:lnTo>
                  <a:lnTo>
                    <a:pt x="3480" y="9295"/>
                  </a:lnTo>
                  <a:lnTo>
                    <a:pt x="3821" y="9393"/>
                  </a:lnTo>
                  <a:lnTo>
                    <a:pt x="4137" y="9514"/>
                  </a:lnTo>
                  <a:lnTo>
                    <a:pt x="4405" y="9660"/>
                  </a:lnTo>
                  <a:lnTo>
                    <a:pt x="4648" y="9855"/>
                  </a:lnTo>
                  <a:lnTo>
                    <a:pt x="4745" y="9952"/>
                  </a:lnTo>
                  <a:lnTo>
                    <a:pt x="4818" y="10074"/>
                  </a:lnTo>
                  <a:lnTo>
                    <a:pt x="4916" y="10196"/>
                  </a:lnTo>
                  <a:lnTo>
                    <a:pt x="5037" y="10293"/>
                  </a:lnTo>
                  <a:lnTo>
                    <a:pt x="5110" y="10317"/>
                  </a:lnTo>
                  <a:lnTo>
                    <a:pt x="5208" y="10293"/>
                  </a:lnTo>
                  <a:lnTo>
                    <a:pt x="5281" y="10244"/>
                  </a:lnTo>
                  <a:lnTo>
                    <a:pt x="5329" y="10171"/>
                  </a:lnTo>
                  <a:lnTo>
                    <a:pt x="5329" y="10147"/>
                  </a:lnTo>
                  <a:lnTo>
                    <a:pt x="5548" y="10050"/>
                  </a:lnTo>
                  <a:lnTo>
                    <a:pt x="5767" y="9904"/>
                  </a:lnTo>
                  <a:lnTo>
                    <a:pt x="5962" y="9782"/>
                  </a:lnTo>
                  <a:lnTo>
                    <a:pt x="6181" y="9660"/>
                  </a:lnTo>
                  <a:lnTo>
                    <a:pt x="6473" y="9514"/>
                  </a:lnTo>
                  <a:lnTo>
                    <a:pt x="6789" y="9393"/>
                  </a:lnTo>
                  <a:lnTo>
                    <a:pt x="7106" y="9295"/>
                  </a:lnTo>
                  <a:lnTo>
                    <a:pt x="7422" y="9222"/>
                  </a:lnTo>
                  <a:lnTo>
                    <a:pt x="7738" y="9149"/>
                  </a:lnTo>
                  <a:lnTo>
                    <a:pt x="8371" y="9149"/>
                  </a:lnTo>
                  <a:lnTo>
                    <a:pt x="8687" y="9222"/>
                  </a:lnTo>
                  <a:lnTo>
                    <a:pt x="8833" y="9271"/>
                  </a:lnTo>
                  <a:lnTo>
                    <a:pt x="8979" y="9320"/>
                  </a:lnTo>
                  <a:lnTo>
                    <a:pt x="9101" y="9393"/>
                  </a:lnTo>
                  <a:lnTo>
                    <a:pt x="9198" y="9490"/>
                  </a:lnTo>
                  <a:lnTo>
                    <a:pt x="9417" y="9685"/>
                  </a:lnTo>
                  <a:lnTo>
                    <a:pt x="9587" y="9904"/>
                  </a:lnTo>
                  <a:lnTo>
                    <a:pt x="9587" y="10317"/>
                  </a:lnTo>
                  <a:lnTo>
                    <a:pt x="9612" y="10780"/>
                  </a:lnTo>
                  <a:lnTo>
                    <a:pt x="9636" y="11218"/>
                  </a:lnTo>
                  <a:lnTo>
                    <a:pt x="9636" y="11631"/>
                  </a:lnTo>
                  <a:lnTo>
                    <a:pt x="9612" y="12726"/>
                  </a:lnTo>
                  <a:lnTo>
                    <a:pt x="9587" y="13797"/>
                  </a:lnTo>
                  <a:lnTo>
                    <a:pt x="9587" y="14649"/>
                  </a:lnTo>
                  <a:lnTo>
                    <a:pt x="9587" y="15062"/>
                  </a:lnTo>
                  <a:lnTo>
                    <a:pt x="9587" y="15500"/>
                  </a:lnTo>
                  <a:lnTo>
                    <a:pt x="9563" y="16352"/>
                  </a:lnTo>
                  <a:lnTo>
                    <a:pt x="9563" y="16790"/>
                  </a:lnTo>
                  <a:lnTo>
                    <a:pt x="9612" y="17203"/>
                  </a:lnTo>
                  <a:lnTo>
                    <a:pt x="9660" y="17495"/>
                  </a:lnTo>
                  <a:lnTo>
                    <a:pt x="9758" y="17787"/>
                  </a:lnTo>
                  <a:lnTo>
                    <a:pt x="9879" y="18031"/>
                  </a:lnTo>
                  <a:lnTo>
                    <a:pt x="10025" y="18250"/>
                  </a:lnTo>
                  <a:lnTo>
                    <a:pt x="10220" y="18444"/>
                  </a:lnTo>
                  <a:lnTo>
                    <a:pt x="10439" y="18590"/>
                  </a:lnTo>
                  <a:lnTo>
                    <a:pt x="10707" y="18712"/>
                  </a:lnTo>
                  <a:lnTo>
                    <a:pt x="10853" y="18761"/>
                  </a:lnTo>
                  <a:lnTo>
                    <a:pt x="10999" y="18785"/>
                  </a:lnTo>
                  <a:lnTo>
                    <a:pt x="11291" y="18785"/>
                  </a:lnTo>
                  <a:lnTo>
                    <a:pt x="11412" y="18761"/>
                  </a:lnTo>
                  <a:lnTo>
                    <a:pt x="11534" y="18712"/>
                  </a:lnTo>
                  <a:lnTo>
                    <a:pt x="11631" y="18663"/>
                  </a:lnTo>
                  <a:lnTo>
                    <a:pt x="11753" y="18590"/>
                  </a:lnTo>
                  <a:lnTo>
                    <a:pt x="11948" y="18420"/>
                  </a:lnTo>
                  <a:lnTo>
                    <a:pt x="12094" y="18225"/>
                  </a:lnTo>
                  <a:lnTo>
                    <a:pt x="12215" y="18006"/>
                  </a:lnTo>
                  <a:lnTo>
                    <a:pt x="12313" y="17763"/>
                  </a:lnTo>
                  <a:lnTo>
                    <a:pt x="12386" y="17495"/>
                  </a:lnTo>
                  <a:lnTo>
                    <a:pt x="12386" y="17398"/>
                  </a:lnTo>
                  <a:lnTo>
                    <a:pt x="12361" y="17301"/>
                  </a:lnTo>
                  <a:lnTo>
                    <a:pt x="12313" y="17228"/>
                  </a:lnTo>
                  <a:lnTo>
                    <a:pt x="12215" y="17179"/>
                  </a:lnTo>
                  <a:lnTo>
                    <a:pt x="12142" y="17155"/>
                  </a:lnTo>
                  <a:lnTo>
                    <a:pt x="12045" y="17155"/>
                  </a:lnTo>
                  <a:lnTo>
                    <a:pt x="11972" y="17203"/>
                  </a:lnTo>
                  <a:lnTo>
                    <a:pt x="11899" y="17301"/>
                  </a:lnTo>
                  <a:lnTo>
                    <a:pt x="11802" y="17520"/>
                  </a:lnTo>
                  <a:lnTo>
                    <a:pt x="11729" y="17714"/>
                  </a:lnTo>
                  <a:lnTo>
                    <a:pt x="11704" y="17836"/>
                  </a:lnTo>
                  <a:lnTo>
                    <a:pt x="11631" y="17933"/>
                  </a:lnTo>
                  <a:lnTo>
                    <a:pt x="11558" y="18006"/>
                  </a:lnTo>
                  <a:lnTo>
                    <a:pt x="11461" y="18104"/>
                  </a:lnTo>
                  <a:lnTo>
                    <a:pt x="11364" y="18152"/>
                  </a:lnTo>
                  <a:lnTo>
                    <a:pt x="11266" y="18201"/>
                  </a:lnTo>
                  <a:lnTo>
                    <a:pt x="11145" y="18225"/>
                  </a:lnTo>
                  <a:lnTo>
                    <a:pt x="11023" y="18225"/>
                  </a:lnTo>
                  <a:lnTo>
                    <a:pt x="10926" y="18201"/>
                  </a:lnTo>
                  <a:lnTo>
                    <a:pt x="10804" y="18177"/>
                  </a:lnTo>
                  <a:lnTo>
                    <a:pt x="10609" y="18079"/>
                  </a:lnTo>
                  <a:lnTo>
                    <a:pt x="10488" y="17982"/>
                  </a:lnTo>
                  <a:lnTo>
                    <a:pt x="10366" y="17860"/>
                  </a:lnTo>
                  <a:lnTo>
                    <a:pt x="10293" y="17739"/>
                  </a:lnTo>
                  <a:lnTo>
                    <a:pt x="10220" y="17593"/>
                  </a:lnTo>
                  <a:lnTo>
                    <a:pt x="10171" y="17447"/>
                  </a:lnTo>
                  <a:lnTo>
                    <a:pt x="10123" y="17301"/>
                  </a:lnTo>
                  <a:lnTo>
                    <a:pt x="10074" y="16960"/>
                  </a:lnTo>
                  <a:lnTo>
                    <a:pt x="10074" y="16595"/>
                  </a:lnTo>
                  <a:lnTo>
                    <a:pt x="10074" y="16254"/>
                  </a:lnTo>
                  <a:lnTo>
                    <a:pt x="10098" y="15646"/>
                  </a:lnTo>
                  <a:lnTo>
                    <a:pt x="10123" y="14916"/>
                  </a:lnTo>
                  <a:lnTo>
                    <a:pt x="10123" y="14186"/>
                  </a:lnTo>
                  <a:lnTo>
                    <a:pt x="10098" y="13456"/>
                  </a:lnTo>
                  <a:lnTo>
                    <a:pt x="10123" y="12726"/>
                  </a:lnTo>
                  <a:lnTo>
                    <a:pt x="10147" y="12069"/>
                  </a:lnTo>
                  <a:lnTo>
                    <a:pt x="10171" y="11364"/>
                  </a:lnTo>
                  <a:lnTo>
                    <a:pt x="10171" y="10999"/>
                  </a:lnTo>
                  <a:lnTo>
                    <a:pt x="10147" y="10658"/>
                  </a:lnTo>
                  <a:lnTo>
                    <a:pt x="10098" y="10317"/>
                  </a:lnTo>
                  <a:lnTo>
                    <a:pt x="10001" y="10001"/>
                  </a:lnTo>
                  <a:lnTo>
                    <a:pt x="10050" y="9928"/>
                  </a:lnTo>
                  <a:lnTo>
                    <a:pt x="10244" y="9831"/>
                  </a:lnTo>
                  <a:lnTo>
                    <a:pt x="10415" y="9709"/>
                  </a:lnTo>
                  <a:lnTo>
                    <a:pt x="10585" y="9587"/>
                  </a:lnTo>
                  <a:lnTo>
                    <a:pt x="10780" y="9490"/>
                  </a:lnTo>
                  <a:lnTo>
                    <a:pt x="11096" y="9368"/>
                  </a:lnTo>
                  <a:lnTo>
                    <a:pt x="11437" y="9271"/>
                  </a:lnTo>
                  <a:lnTo>
                    <a:pt x="11777" y="9247"/>
                  </a:lnTo>
                  <a:lnTo>
                    <a:pt x="12142" y="9222"/>
                  </a:lnTo>
                  <a:lnTo>
                    <a:pt x="12313" y="9247"/>
                  </a:lnTo>
                  <a:lnTo>
                    <a:pt x="12507" y="9271"/>
                  </a:lnTo>
                  <a:lnTo>
                    <a:pt x="12702" y="9320"/>
                  </a:lnTo>
                  <a:lnTo>
                    <a:pt x="12872" y="9393"/>
                  </a:lnTo>
                  <a:lnTo>
                    <a:pt x="13043" y="9466"/>
                  </a:lnTo>
                  <a:lnTo>
                    <a:pt x="13213" y="9563"/>
                  </a:lnTo>
                  <a:lnTo>
                    <a:pt x="13383" y="9660"/>
                  </a:lnTo>
                  <a:lnTo>
                    <a:pt x="13529" y="9782"/>
                  </a:lnTo>
                  <a:lnTo>
                    <a:pt x="13919" y="10147"/>
                  </a:lnTo>
                  <a:lnTo>
                    <a:pt x="14113" y="10293"/>
                  </a:lnTo>
                  <a:lnTo>
                    <a:pt x="14235" y="10342"/>
                  </a:lnTo>
                  <a:lnTo>
                    <a:pt x="14357" y="10390"/>
                  </a:lnTo>
                  <a:lnTo>
                    <a:pt x="14478" y="10415"/>
                  </a:lnTo>
                  <a:lnTo>
                    <a:pt x="14576" y="10366"/>
                  </a:lnTo>
                  <a:lnTo>
                    <a:pt x="14624" y="10293"/>
                  </a:lnTo>
                  <a:lnTo>
                    <a:pt x="14649" y="10196"/>
                  </a:lnTo>
                  <a:lnTo>
                    <a:pt x="14892" y="10001"/>
                  </a:lnTo>
                  <a:lnTo>
                    <a:pt x="15038" y="9904"/>
                  </a:lnTo>
                  <a:lnTo>
                    <a:pt x="15184" y="9806"/>
                  </a:lnTo>
                  <a:lnTo>
                    <a:pt x="15500" y="9660"/>
                  </a:lnTo>
                  <a:lnTo>
                    <a:pt x="15841" y="9539"/>
                  </a:lnTo>
                  <a:lnTo>
                    <a:pt x="16181" y="9466"/>
                  </a:lnTo>
                  <a:lnTo>
                    <a:pt x="16522" y="9417"/>
                  </a:lnTo>
                  <a:lnTo>
                    <a:pt x="16887" y="9393"/>
                  </a:lnTo>
                  <a:lnTo>
                    <a:pt x="17252" y="9417"/>
                  </a:lnTo>
                  <a:lnTo>
                    <a:pt x="17617" y="9490"/>
                  </a:lnTo>
                  <a:lnTo>
                    <a:pt x="17958" y="9612"/>
                  </a:lnTo>
                  <a:lnTo>
                    <a:pt x="18298" y="9782"/>
                  </a:lnTo>
                  <a:lnTo>
                    <a:pt x="18493" y="9928"/>
                  </a:lnTo>
                  <a:lnTo>
                    <a:pt x="18688" y="10098"/>
                  </a:lnTo>
                  <a:lnTo>
                    <a:pt x="18907" y="10293"/>
                  </a:lnTo>
                  <a:lnTo>
                    <a:pt x="19004" y="10366"/>
                  </a:lnTo>
                  <a:lnTo>
                    <a:pt x="19126" y="10415"/>
                  </a:lnTo>
                  <a:lnTo>
                    <a:pt x="19150" y="10536"/>
                  </a:lnTo>
                  <a:lnTo>
                    <a:pt x="19174" y="10634"/>
                  </a:lnTo>
                  <a:lnTo>
                    <a:pt x="19247" y="10682"/>
                  </a:lnTo>
                  <a:lnTo>
                    <a:pt x="19320" y="10707"/>
                  </a:lnTo>
                  <a:lnTo>
                    <a:pt x="19418" y="10707"/>
                  </a:lnTo>
                  <a:lnTo>
                    <a:pt x="19515" y="10682"/>
                  </a:lnTo>
                  <a:lnTo>
                    <a:pt x="19588" y="10634"/>
                  </a:lnTo>
                  <a:lnTo>
                    <a:pt x="19637" y="10561"/>
                  </a:lnTo>
                  <a:lnTo>
                    <a:pt x="19661" y="10463"/>
                  </a:lnTo>
                  <a:lnTo>
                    <a:pt x="19588" y="9977"/>
                  </a:lnTo>
                  <a:lnTo>
                    <a:pt x="19515" y="9490"/>
                  </a:lnTo>
                  <a:lnTo>
                    <a:pt x="19418" y="9028"/>
                  </a:lnTo>
                  <a:lnTo>
                    <a:pt x="19320" y="8541"/>
                  </a:lnTo>
                  <a:lnTo>
                    <a:pt x="19199" y="8055"/>
                  </a:lnTo>
                  <a:lnTo>
                    <a:pt x="19053" y="7592"/>
                  </a:lnTo>
                  <a:lnTo>
                    <a:pt x="18882" y="7106"/>
                  </a:lnTo>
                  <a:lnTo>
                    <a:pt x="18712" y="6668"/>
                  </a:lnTo>
                  <a:lnTo>
                    <a:pt x="18493" y="6205"/>
                  </a:lnTo>
                  <a:lnTo>
                    <a:pt x="18274" y="5767"/>
                  </a:lnTo>
                  <a:lnTo>
                    <a:pt x="18031" y="5354"/>
                  </a:lnTo>
                  <a:lnTo>
                    <a:pt x="17763" y="4940"/>
                  </a:lnTo>
                  <a:lnTo>
                    <a:pt x="17447" y="4575"/>
                  </a:lnTo>
                  <a:lnTo>
                    <a:pt x="17130" y="4210"/>
                  </a:lnTo>
                  <a:lnTo>
                    <a:pt x="16790" y="3869"/>
                  </a:lnTo>
                  <a:lnTo>
                    <a:pt x="16400" y="3529"/>
                  </a:lnTo>
                  <a:lnTo>
                    <a:pt x="15987" y="3212"/>
                  </a:lnTo>
                  <a:lnTo>
                    <a:pt x="15865" y="3139"/>
                  </a:lnTo>
                  <a:lnTo>
                    <a:pt x="15281" y="2774"/>
                  </a:lnTo>
                  <a:lnTo>
                    <a:pt x="14673" y="2409"/>
                  </a:lnTo>
                  <a:lnTo>
                    <a:pt x="14065" y="2093"/>
                  </a:lnTo>
                  <a:lnTo>
                    <a:pt x="13456" y="1777"/>
                  </a:lnTo>
                  <a:lnTo>
                    <a:pt x="13043" y="1582"/>
                  </a:lnTo>
                  <a:lnTo>
                    <a:pt x="12629" y="1436"/>
                  </a:lnTo>
                  <a:lnTo>
                    <a:pt x="12580" y="1387"/>
                  </a:lnTo>
                  <a:lnTo>
                    <a:pt x="12532" y="1363"/>
                  </a:lnTo>
                  <a:lnTo>
                    <a:pt x="12483" y="1363"/>
                  </a:lnTo>
                  <a:lnTo>
                    <a:pt x="11899" y="1217"/>
                  </a:lnTo>
                  <a:lnTo>
                    <a:pt x="11315" y="1095"/>
                  </a:lnTo>
                  <a:lnTo>
                    <a:pt x="10707" y="1022"/>
                  </a:lnTo>
                  <a:lnTo>
                    <a:pt x="10074" y="998"/>
                  </a:lnTo>
                  <a:lnTo>
                    <a:pt x="10025" y="657"/>
                  </a:lnTo>
                  <a:lnTo>
                    <a:pt x="10050" y="438"/>
                  </a:lnTo>
                  <a:lnTo>
                    <a:pt x="10098" y="219"/>
                  </a:lnTo>
                  <a:lnTo>
                    <a:pt x="10098" y="146"/>
                  </a:lnTo>
                  <a:lnTo>
                    <a:pt x="10074" y="98"/>
                  </a:lnTo>
                  <a:lnTo>
                    <a:pt x="10050" y="49"/>
                  </a:lnTo>
                  <a:lnTo>
                    <a:pt x="10001" y="25"/>
                  </a:lnTo>
                  <a:lnTo>
                    <a:pt x="9952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55;p38">
              <a:extLst>
                <a:ext uri="{FF2B5EF4-FFF2-40B4-BE49-F238E27FC236}">
                  <a16:creationId xmlns:a16="http://schemas.microsoft.com/office/drawing/2014/main" id="{D814AB2B-7342-4FAA-9EC2-744BFC3CD6F2}"/>
                </a:ext>
              </a:extLst>
            </p:cNvPr>
            <p:cNvSpPr/>
            <p:nvPr/>
          </p:nvSpPr>
          <p:spPr>
            <a:xfrm rot="10800000">
              <a:off x="21296968" y="11919587"/>
              <a:ext cx="1484439" cy="1499172"/>
            </a:xfrm>
            <a:custGeom>
              <a:avLst/>
              <a:gdLst/>
              <a:ahLst/>
              <a:cxnLst/>
              <a:rect l="l" t="t" r="r" b="b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73;p38">
              <a:extLst>
                <a:ext uri="{FF2B5EF4-FFF2-40B4-BE49-F238E27FC236}">
                  <a16:creationId xmlns:a16="http://schemas.microsoft.com/office/drawing/2014/main" id="{82DB0D2F-8214-4092-8CD9-A73BE5AAA2C0}"/>
                </a:ext>
              </a:extLst>
            </p:cNvPr>
            <p:cNvSpPr/>
            <p:nvPr/>
          </p:nvSpPr>
          <p:spPr>
            <a:xfrm rot="19413514">
              <a:off x="117254" y="11743974"/>
              <a:ext cx="457849" cy="1547834"/>
            </a:xfrm>
            <a:custGeom>
              <a:avLst/>
              <a:gdLst/>
              <a:ahLst/>
              <a:cxnLst/>
              <a:rect l="l" t="t" r="r" b="b"/>
              <a:pathLst>
                <a:path w="5816" h="19662" extrusionOk="0">
                  <a:moveTo>
                    <a:pt x="2677" y="5694"/>
                  </a:moveTo>
                  <a:lnTo>
                    <a:pt x="2896" y="5719"/>
                  </a:lnTo>
                  <a:lnTo>
                    <a:pt x="3042" y="5719"/>
                  </a:lnTo>
                  <a:lnTo>
                    <a:pt x="2871" y="5792"/>
                  </a:lnTo>
                  <a:lnTo>
                    <a:pt x="2750" y="5865"/>
                  </a:lnTo>
                  <a:lnTo>
                    <a:pt x="2482" y="5986"/>
                  </a:lnTo>
                  <a:lnTo>
                    <a:pt x="2360" y="6059"/>
                  </a:lnTo>
                  <a:lnTo>
                    <a:pt x="2239" y="6157"/>
                  </a:lnTo>
                  <a:lnTo>
                    <a:pt x="2263" y="5719"/>
                  </a:lnTo>
                  <a:lnTo>
                    <a:pt x="2433" y="5694"/>
                  </a:lnTo>
                  <a:close/>
                  <a:moveTo>
                    <a:pt x="3407" y="5767"/>
                  </a:moveTo>
                  <a:lnTo>
                    <a:pt x="3577" y="5792"/>
                  </a:lnTo>
                  <a:lnTo>
                    <a:pt x="3553" y="6838"/>
                  </a:lnTo>
                  <a:lnTo>
                    <a:pt x="3480" y="6789"/>
                  </a:lnTo>
                  <a:lnTo>
                    <a:pt x="3407" y="6789"/>
                  </a:lnTo>
                  <a:lnTo>
                    <a:pt x="3309" y="6814"/>
                  </a:lnTo>
                  <a:lnTo>
                    <a:pt x="3212" y="6838"/>
                  </a:lnTo>
                  <a:lnTo>
                    <a:pt x="3042" y="6935"/>
                  </a:lnTo>
                  <a:lnTo>
                    <a:pt x="2896" y="7033"/>
                  </a:lnTo>
                  <a:lnTo>
                    <a:pt x="2531" y="7227"/>
                  </a:lnTo>
                  <a:lnTo>
                    <a:pt x="2336" y="7349"/>
                  </a:lnTo>
                  <a:lnTo>
                    <a:pt x="2166" y="7471"/>
                  </a:lnTo>
                  <a:lnTo>
                    <a:pt x="2190" y="7106"/>
                  </a:lnTo>
                  <a:lnTo>
                    <a:pt x="2360" y="7033"/>
                  </a:lnTo>
                  <a:lnTo>
                    <a:pt x="2531" y="6960"/>
                  </a:lnTo>
                  <a:lnTo>
                    <a:pt x="2847" y="6765"/>
                  </a:lnTo>
                  <a:lnTo>
                    <a:pt x="3212" y="6595"/>
                  </a:lnTo>
                  <a:lnTo>
                    <a:pt x="3407" y="6473"/>
                  </a:lnTo>
                  <a:lnTo>
                    <a:pt x="3455" y="6400"/>
                  </a:lnTo>
                  <a:lnTo>
                    <a:pt x="3504" y="6327"/>
                  </a:lnTo>
                  <a:lnTo>
                    <a:pt x="3528" y="6254"/>
                  </a:lnTo>
                  <a:lnTo>
                    <a:pt x="3480" y="6181"/>
                  </a:lnTo>
                  <a:lnTo>
                    <a:pt x="3431" y="6108"/>
                  </a:lnTo>
                  <a:lnTo>
                    <a:pt x="3382" y="6084"/>
                  </a:lnTo>
                  <a:lnTo>
                    <a:pt x="3285" y="6084"/>
                  </a:lnTo>
                  <a:lnTo>
                    <a:pt x="3188" y="6108"/>
                  </a:lnTo>
                  <a:lnTo>
                    <a:pt x="2993" y="6181"/>
                  </a:lnTo>
                  <a:lnTo>
                    <a:pt x="2628" y="6400"/>
                  </a:lnTo>
                  <a:lnTo>
                    <a:pt x="2409" y="6522"/>
                  </a:lnTo>
                  <a:lnTo>
                    <a:pt x="2190" y="6643"/>
                  </a:lnTo>
                  <a:lnTo>
                    <a:pt x="2214" y="6497"/>
                  </a:lnTo>
                  <a:lnTo>
                    <a:pt x="2263" y="6497"/>
                  </a:lnTo>
                  <a:lnTo>
                    <a:pt x="2287" y="6473"/>
                  </a:lnTo>
                  <a:lnTo>
                    <a:pt x="2579" y="6327"/>
                  </a:lnTo>
                  <a:lnTo>
                    <a:pt x="2847" y="6157"/>
                  </a:lnTo>
                  <a:lnTo>
                    <a:pt x="3139" y="6059"/>
                  </a:lnTo>
                  <a:lnTo>
                    <a:pt x="3285" y="5986"/>
                  </a:lnTo>
                  <a:lnTo>
                    <a:pt x="3358" y="5962"/>
                  </a:lnTo>
                  <a:lnTo>
                    <a:pt x="3382" y="5889"/>
                  </a:lnTo>
                  <a:lnTo>
                    <a:pt x="3407" y="5840"/>
                  </a:lnTo>
                  <a:lnTo>
                    <a:pt x="3407" y="5767"/>
                  </a:lnTo>
                  <a:close/>
                  <a:moveTo>
                    <a:pt x="4039" y="6303"/>
                  </a:moveTo>
                  <a:lnTo>
                    <a:pt x="4209" y="6327"/>
                  </a:lnTo>
                  <a:lnTo>
                    <a:pt x="4404" y="6351"/>
                  </a:lnTo>
                  <a:lnTo>
                    <a:pt x="4526" y="6351"/>
                  </a:lnTo>
                  <a:lnTo>
                    <a:pt x="4574" y="7884"/>
                  </a:lnTo>
                  <a:lnTo>
                    <a:pt x="4574" y="7884"/>
                  </a:lnTo>
                  <a:lnTo>
                    <a:pt x="4501" y="7860"/>
                  </a:lnTo>
                  <a:lnTo>
                    <a:pt x="4404" y="7860"/>
                  </a:lnTo>
                  <a:lnTo>
                    <a:pt x="4234" y="7884"/>
                  </a:lnTo>
                  <a:lnTo>
                    <a:pt x="4015" y="7909"/>
                  </a:lnTo>
                  <a:lnTo>
                    <a:pt x="4015" y="7471"/>
                  </a:lnTo>
                  <a:lnTo>
                    <a:pt x="4039" y="6303"/>
                  </a:lnTo>
                  <a:close/>
                  <a:moveTo>
                    <a:pt x="3553" y="7179"/>
                  </a:moveTo>
                  <a:lnTo>
                    <a:pt x="3553" y="7495"/>
                  </a:lnTo>
                  <a:lnTo>
                    <a:pt x="3480" y="7495"/>
                  </a:lnTo>
                  <a:lnTo>
                    <a:pt x="3285" y="7544"/>
                  </a:lnTo>
                  <a:lnTo>
                    <a:pt x="3090" y="7617"/>
                  </a:lnTo>
                  <a:lnTo>
                    <a:pt x="2701" y="7811"/>
                  </a:lnTo>
                  <a:lnTo>
                    <a:pt x="2458" y="7957"/>
                  </a:lnTo>
                  <a:lnTo>
                    <a:pt x="2190" y="8128"/>
                  </a:lnTo>
                  <a:lnTo>
                    <a:pt x="2166" y="7860"/>
                  </a:lnTo>
                  <a:lnTo>
                    <a:pt x="2166" y="7811"/>
                  </a:lnTo>
                  <a:lnTo>
                    <a:pt x="2287" y="7811"/>
                  </a:lnTo>
                  <a:lnTo>
                    <a:pt x="2409" y="7787"/>
                  </a:lnTo>
                  <a:lnTo>
                    <a:pt x="2628" y="7690"/>
                  </a:lnTo>
                  <a:lnTo>
                    <a:pt x="3042" y="7471"/>
                  </a:lnTo>
                  <a:lnTo>
                    <a:pt x="3285" y="7349"/>
                  </a:lnTo>
                  <a:lnTo>
                    <a:pt x="3431" y="7276"/>
                  </a:lnTo>
                  <a:lnTo>
                    <a:pt x="3553" y="7179"/>
                  </a:lnTo>
                  <a:close/>
                  <a:moveTo>
                    <a:pt x="3553" y="7957"/>
                  </a:moveTo>
                  <a:lnTo>
                    <a:pt x="3553" y="8249"/>
                  </a:lnTo>
                  <a:lnTo>
                    <a:pt x="3504" y="8274"/>
                  </a:lnTo>
                  <a:lnTo>
                    <a:pt x="3066" y="8468"/>
                  </a:lnTo>
                  <a:lnTo>
                    <a:pt x="2652" y="8687"/>
                  </a:lnTo>
                  <a:lnTo>
                    <a:pt x="2482" y="8784"/>
                  </a:lnTo>
                  <a:lnTo>
                    <a:pt x="2312" y="8882"/>
                  </a:lnTo>
                  <a:lnTo>
                    <a:pt x="2239" y="8955"/>
                  </a:lnTo>
                  <a:lnTo>
                    <a:pt x="2214" y="8468"/>
                  </a:lnTo>
                  <a:lnTo>
                    <a:pt x="2336" y="8468"/>
                  </a:lnTo>
                  <a:lnTo>
                    <a:pt x="2458" y="8420"/>
                  </a:lnTo>
                  <a:lnTo>
                    <a:pt x="2677" y="8322"/>
                  </a:lnTo>
                  <a:lnTo>
                    <a:pt x="3115" y="8128"/>
                  </a:lnTo>
                  <a:lnTo>
                    <a:pt x="3553" y="7957"/>
                  </a:lnTo>
                  <a:close/>
                  <a:moveTo>
                    <a:pt x="3528" y="8784"/>
                  </a:moveTo>
                  <a:lnTo>
                    <a:pt x="3528" y="8955"/>
                  </a:lnTo>
                  <a:lnTo>
                    <a:pt x="3358" y="9003"/>
                  </a:lnTo>
                  <a:lnTo>
                    <a:pt x="3212" y="9076"/>
                  </a:lnTo>
                  <a:lnTo>
                    <a:pt x="2871" y="9247"/>
                  </a:lnTo>
                  <a:lnTo>
                    <a:pt x="2579" y="9441"/>
                  </a:lnTo>
                  <a:lnTo>
                    <a:pt x="2287" y="9660"/>
                  </a:lnTo>
                  <a:lnTo>
                    <a:pt x="2263" y="9247"/>
                  </a:lnTo>
                  <a:lnTo>
                    <a:pt x="2458" y="9247"/>
                  </a:lnTo>
                  <a:lnTo>
                    <a:pt x="2871" y="9052"/>
                  </a:lnTo>
                  <a:lnTo>
                    <a:pt x="3528" y="8784"/>
                  </a:lnTo>
                  <a:close/>
                  <a:moveTo>
                    <a:pt x="4574" y="8371"/>
                  </a:moveTo>
                  <a:lnTo>
                    <a:pt x="4574" y="8565"/>
                  </a:lnTo>
                  <a:lnTo>
                    <a:pt x="4574" y="9076"/>
                  </a:lnTo>
                  <a:lnTo>
                    <a:pt x="4550" y="9587"/>
                  </a:lnTo>
                  <a:lnTo>
                    <a:pt x="4453" y="9563"/>
                  </a:lnTo>
                  <a:lnTo>
                    <a:pt x="4355" y="9563"/>
                  </a:lnTo>
                  <a:lnTo>
                    <a:pt x="3991" y="9660"/>
                  </a:lnTo>
                  <a:lnTo>
                    <a:pt x="4015" y="8371"/>
                  </a:lnTo>
                  <a:lnTo>
                    <a:pt x="4209" y="8395"/>
                  </a:lnTo>
                  <a:lnTo>
                    <a:pt x="4501" y="8395"/>
                  </a:lnTo>
                  <a:lnTo>
                    <a:pt x="4574" y="8371"/>
                  </a:lnTo>
                  <a:close/>
                  <a:moveTo>
                    <a:pt x="3528" y="9393"/>
                  </a:moveTo>
                  <a:lnTo>
                    <a:pt x="3528" y="9660"/>
                  </a:lnTo>
                  <a:lnTo>
                    <a:pt x="3212" y="9806"/>
                  </a:lnTo>
                  <a:lnTo>
                    <a:pt x="2896" y="9952"/>
                  </a:lnTo>
                  <a:lnTo>
                    <a:pt x="2604" y="10098"/>
                  </a:lnTo>
                  <a:lnTo>
                    <a:pt x="2482" y="10196"/>
                  </a:lnTo>
                  <a:lnTo>
                    <a:pt x="2360" y="10293"/>
                  </a:lnTo>
                  <a:lnTo>
                    <a:pt x="2336" y="9977"/>
                  </a:lnTo>
                  <a:lnTo>
                    <a:pt x="2312" y="9806"/>
                  </a:lnTo>
                  <a:lnTo>
                    <a:pt x="2458" y="9782"/>
                  </a:lnTo>
                  <a:lnTo>
                    <a:pt x="2604" y="9758"/>
                  </a:lnTo>
                  <a:lnTo>
                    <a:pt x="2750" y="9709"/>
                  </a:lnTo>
                  <a:lnTo>
                    <a:pt x="2920" y="9636"/>
                  </a:lnTo>
                  <a:lnTo>
                    <a:pt x="3212" y="9514"/>
                  </a:lnTo>
                  <a:lnTo>
                    <a:pt x="3528" y="9393"/>
                  </a:lnTo>
                  <a:close/>
                  <a:moveTo>
                    <a:pt x="3528" y="10123"/>
                  </a:moveTo>
                  <a:lnTo>
                    <a:pt x="3504" y="10415"/>
                  </a:lnTo>
                  <a:lnTo>
                    <a:pt x="3358" y="10439"/>
                  </a:lnTo>
                  <a:lnTo>
                    <a:pt x="3212" y="10488"/>
                  </a:lnTo>
                  <a:lnTo>
                    <a:pt x="2920" y="10609"/>
                  </a:lnTo>
                  <a:lnTo>
                    <a:pt x="2652" y="10755"/>
                  </a:lnTo>
                  <a:lnTo>
                    <a:pt x="2409" y="10901"/>
                  </a:lnTo>
                  <a:lnTo>
                    <a:pt x="2385" y="10585"/>
                  </a:lnTo>
                  <a:lnTo>
                    <a:pt x="2531" y="10536"/>
                  </a:lnTo>
                  <a:lnTo>
                    <a:pt x="2701" y="10488"/>
                  </a:lnTo>
                  <a:lnTo>
                    <a:pt x="3017" y="10342"/>
                  </a:lnTo>
                  <a:lnTo>
                    <a:pt x="3528" y="10123"/>
                  </a:lnTo>
                  <a:close/>
                  <a:moveTo>
                    <a:pt x="4501" y="10098"/>
                  </a:moveTo>
                  <a:lnTo>
                    <a:pt x="4453" y="10780"/>
                  </a:lnTo>
                  <a:lnTo>
                    <a:pt x="4428" y="11072"/>
                  </a:lnTo>
                  <a:lnTo>
                    <a:pt x="4234" y="11072"/>
                  </a:lnTo>
                  <a:lnTo>
                    <a:pt x="3966" y="11096"/>
                  </a:lnTo>
                  <a:lnTo>
                    <a:pt x="3991" y="10123"/>
                  </a:lnTo>
                  <a:lnTo>
                    <a:pt x="4258" y="10123"/>
                  </a:lnTo>
                  <a:lnTo>
                    <a:pt x="4501" y="10098"/>
                  </a:lnTo>
                  <a:close/>
                  <a:moveTo>
                    <a:pt x="3504" y="10780"/>
                  </a:moveTo>
                  <a:lnTo>
                    <a:pt x="3504" y="10877"/>
                  </a:lnTo>
                  <a:lnTo>
                    <a:pt x="3358" y="10901"/>
                  </a:lnTo>
                  <a:lnTo>
                    <a:pt x="3212" y="10950"/>
                  </a:lnTo>
                  <a:lnTo>
                    <a:pt x="3066" y="10999"/>
                  </a:lnTo>
                  <a:lnTo>
                    <a:pt x="2896" y="11096"/>
                  </a:lnTo>
                  <a:lnTo>
                    <a:pt x="2628" y="11266"/>
                  </a:lnTo>
                  <a:lnTo>
                    <a:pt x="2506" y="11364"/>
                  </a:lnTo>
                  <a:lnTo>
                    <a:pt x="2433" y="11461"/>
                  </a:lnTo>
                  <a:lnTo>
                    <a:pt x="2409" y="11169"/>
                  </a:lnTo>
                  <a:lnTo>
                    <a:pt x="2555" y="11145"/>
                  </a:lnTo>
                  <a:lnTo>
                    <a:pt x="2701" y="11096"/>
                  </a:lnTo>
                  <a:lnTo>
                    <a:pt x="2969" y="10974"/>
                  </a:lnTo>
                  <a:lnTo>
                    <a:pt x="3236" y="10877"/>
                  </a:lnTo>
                  <a:lnTo>
                    <a:pt x="3504" y="10780"/>
                  </a:lnTo>
                  <a:close/>
                  <a:moveTo>
                    <a:pt x="3480" y="11364"/>
                  </a:moveTo>
                  <a:lnTo>
                    <a:pt x="3480" y="11437"/>
                  </a:lnTo>
                  <a:lnTo>
                    <a:pt x="3407" y="11461"/>
                  </a:lnTo>
                  <a:lnTo>
                    <a:pt x="3139" y="11583"/>
                  </a:lnTo>
                  <a:lnTo>
                    <a:pt x="2920" y="11753"/>
                  </a:lnTo>
                  <a:lnTo>
                    <a:pt x="2458" y="12118"/>
                  </a:lnTo>
                  <a:lnTo>
                    <a:pt x="2433" y="11656"/>
                  </a:lnTo>
                  <a:lnTo>
                    <a:pt x="2531" y="11680"/>
                  </a:lnTo>
                  <a:lnTo>
                    <a:pt x="2604" y="11680"/>
                  </a:lnTo>
                  <a:lnTo>
                    <a:pt x="2701" y="11656"/>
                  </a:lnTo>
                  <a:lnTo>
                    <a:pt x="2871" y="11607"/>
                  </a:lnTo>
                  <a:lnTo>
                    <a:pt x="3236" y="11437"/>
                  </a:lnTo>
                  <a:lnTo>
                    <a:pt x="3480" y="11364"/>
                  </a:lnTo>
                  <a:close/>
                  <a:moveTo>
                    <a:pt x="3480" y="11899"/>
                  </a:moveTo>
                  <a:lnTo>
                    <a:pt x="3480" y="11972"/>
                  </a:lnTo>
                  <a:lnTo>
                    <a:pt x="3455" y="12118"/>
                  </a:lnTo>
                  <a:lnTo>
                    <a:pt x="3334" y="12167"/>
                  </a:lnTo>
                  <a:lnTo>
                    <a:pt x="3188" y="12240"/>
                  </a:lnTo>
                  <a:lnTo>
                    <a:pt x="2944" y="12361"/>
                  </a:lnTo>
                  <a:lnTo>
                    <a:pt x="2701" y="12483"/>
                  </a:lnTo>
                  <a:lnTo>
                    <a:pt x="2458" y="12629"/>
                  </a:lnTo>
                  <a:lnTo>
                    <a:pt x="2458" y="12313"/>
                  </a:lnTo>
                  <a:lnTo>
                    <a:pt x="2725" y="12240"/>
                  </a:lnTo>
                  <a:lnTo>
                    <a:pt x="2969" y="12142"/>
                  </a:lnTo>
                  <a:lnTo>
                    <a:pt x="3480" y="11899"/>
                  </a:lnTo>
                  <a:close/>
                  <a:moveTo>
                    <a:pt x="3942" y="11558"/>
                  </a:moveTo>
                  <a:lnTo>
                    <a:pt x="4185" y="11583"/>
                  </a:lnTo>
                  <a:lnTo>
                    <a:pt x="4428" y="11583"/>
                  </a:lnTo>
                  <a:lnTo>
                    <a:pt x="4428" y="12824"/>
                  </a:lnTo>
                  <a:lnTo>
                    <a:pt x="4355" y="12824"/>
                  </a:lnTo>
                  <a:lnTo>
                    <a:pt x="4112" y="12872"/>
                  </a:lnTo>
                  <a:lnTo>
                    <a:pt x="3893" y="12921"/>
                  </a:lnTo>
                  <a:lnTo>
                    <a:pt x="3893" y="12921"/>
                  </a:lnTo>
                  <a:lnTo>
                    <a:pt x="3918" y="12167"/>
                  </a:lnTo>
                  <a:lnTo>
                    <a:pt x="3942" y="11558"/>
                  </a:lnTo>
                  <a:close/>
                  <a:moveTo>
                    <a:pt x="3431" y="12580"/>
                  </a:moveTo>
                  <a:lnTo>
                    <a:pt x="3431" y="12702"/>
                  </a:lnTo>
                  <a:lnTo>
                    <a:pt x="3285" y="12726"/>
                  </a:lnTo>
                  <a:lnTo>
                    <a:pt x="3163" y="12799"/>
                  </a:lnTo>
                  <a:lnTo>
                    <a:pt x="2920" y="12945"/>
                  </a:lnTo>
                  <a:lnTo>
                    <a:pt x="2677" y="13091"/>
                  </a:lnTo>
                  <a:lnTo>
                    <a:pt x="2555" y="13189"/>
                  </a:lnTo>
                  <a:lnTo>
                    <a:pt x="2458" y="13286"/>
                  </a:lnTo>
                  <a:lnTo>
                    <a:pt x="2458" y="12945"/>
                  </a:lnTo>
                  <a:lnTo>
                    <a:pt x="2604" y="12945"/>
                  </a:lnTo>
                  <a:lnTo>
                    <a:pt x="2774" y="12897"/>
                  </a:lnTo>
                  <a:lnTo>
                    <a:pt x="3042" y="12775"/>
                  </a:lnTo>
                  <a:lnTo>
                    <a:pt x="3407" y="12580"/>
                  </a:lnTo>
                  <a:close/>
                  <a:moveTo>
                    <a:pt x="3407" y="13213"/>
                  </a:moveTo>
                  <a:lnTo>
                    <a:pt x="3407" y="13432"/>
                  </a:lnTo>
                  <a:lnTo>
                    <a:pt x="3236" y="13529"/>
                  </a:lnTo>
                  <a:lnTo>
                    <a:pt x="3066" y="13651"/>
                  </a:lnTo>
                  <a:lnTo>
                    <a:pt x="2774" y="13821"/>
                  </a:lnTo>
                  <a:lnTo>
                    <a:pt x="2579" y="13919"/>
                  </a:lnTo>
                  <a:lnTo>
                    <a:pt x="2433" y="14065"/>
                  </a:lnTo>
                  <a:lnTo>
                    <a:pt x="2458" y="13529"/>
                  </a:lnTo>
                  <a:lnTo>
                    <a:pt x="2579" y="13529"/>
                  </a:lnTo>
                  <a:lnTo>
                    <a:pt x="2701" y="13505"/>
                  </a:lnTo>
                  <a:lnTo>
                    <a:pt x="2920" y="13408"/>
                  </a:lnTo>
                  <a:lnTo>
                    <a:pt x="3285" y="13262"/>
                  </a:lnTo>
                  <a:lnTo>
                    <a:pt x="3407" y="13213"/>
                  </a:lnTo>
                  <a:close/>
                  <a:moveTo>
                    <a:pt x="3407" y="13894"/>
                  </a:moveTo>
                  <a:lnTo>
                    <a:pt x="3455" y="14235"/>
                  </a:lnTo>
                  <a:lnTo>
                    <a:pt x="3236" y="14284"/>
                  </a:lnTo>
                  <a:lnTo>
                    <a:pt x="3042" y="14357"/>
                  </a:lnTo>
                  <a:lnTo>
                    <a:pt x="2628" y="14478"/>
                  </a:lnTo>
                  <a:lnTo>
                    <a:pt x="2555" y="14527"/>
                  </a:lnTo>
                  <a:lnTo>
                    <a:pt x="2409" y="14600"/>
                  </a:lnTo>
                  <a:lnTo>
                    <a:pt x="2433" y="14308"/>
                  </a:lnTo>
                  <a:lnTo>
                    <a:pt x="2433" y="14211"/>
                  </a:lnTo>
                  <a:lnTo>
                    <a:pt x="2506" y="14259"/>
                  </a:lnTo>
                  <a:lnTo>
                    <a:pt x="2604" y="14284"/>
                  </a:lnTo>
                  <a:lnTo>
                    <a:pt x="2701" y="14284"/>
                  </a:lnTo>
                  <a:lnTo>
                    <a:pt x="2798" y="14235"/>
                  </a:lnTo>
                  <a:lnTo>
                    <a:pt x="2993" y="14162"/>
                  </a:lnTo>
                  <a:lnTo>
                    <a:pt x="3139" y="14065"/>
                  </a:lnTo>
                  <a:lnTo>
                    <a:pt x="3407" y="13894"/>
                  </a:lnTo>
                  <a:close/>
                  <a:moveTo>
                    <a:pt x="3504" y="14551"/>
                  </a:moveTo>
                  <a:lnTo>
                    <a:pt x="3553" y="14697"/>
                  </a:lnTo>
                  <a:lnTo>
                    <a:pt x="3504" y="14722"/>
                  </a:lnTo>
                  <a:lnTo>
                    <a:pt x="3358" y="14795"/>
                  </a:lnTo>
                  <a:lnTo>
                    <a:pt x="3163" y="14892"/>
                  </a:lnTo>
                  <a:lnTo>
                    <a:pt x="2798" y="15038"/>
                  </a:lnTo>
                  <a:lnTo>
                    <a:pt x="2433" y="15184"/>
                  </a:lnTo>
                  <a:lnTo>
                    <a:pt x="2263" y="15281"/>
                  </a:lnTo>
                  <a:lnTo>
                    <a:pt x="2093" y="15403"/>
                  </a:lnTo>
                  <a:lnTo>
                    <a:pt x="2093" y="15403"/>
                  </a:lnTo>
                  <a:lnTo>
                    <a:pt x="2239" y="15160"/>
                  </a:lnTo>
                  <a:lnTo>
                    <a:pt x="2336" y="14989"/>
                  </a:lnTo>
                  <a:lnTo>
                    <a:pt x="2385" y="14819"/>
                  </a:lnTo>
                  <a:lnTo>
                    <a:pt x="2604" y="14819"/>
                  </a:lnTo>
                  <a:lnTo>
                    <a:pt x="2823" y="14722"/>
                  </a:lnTo>
                  <a:lnTo>
                    <a:pt x="3163" y="14649"/>
                  </a:lnTo>
                  <a:lnTo>
                    <a:pt x="3504" y="14551"/>
                  </a:lnTo>
                  <a:close/>
                  <a:moveTo>
                    <a:pt x="3723" y="15014"/>
                  </a:moveTo>
                  <a:lnTo>
                    <a:pt x="3918" y="15306"/>
                  </a:lnTo>
                  <a:lnTo>
                    <a:pt x="3772" y="15330"/>
                  </a:lnTo>
                  <a:lnTo>
                    <a:pt x="3626" y="15379"/>
                  </a:lnTo>
                  <a:lnTo>
                    <a:pt x="3358" y="15525"/>
                  </a:lnTo>
                  <a:lnTo>
                    <a:pt x="3066" y="15695"/>
                  </a:lnTo>
                  <a:lnTo>
                    <a:pt x="2823" y="15841"/>
                  </a:lnTo>
                  <a:lnTo>
                    <a:pt x="2506" y="15987"/>
                  </a:lnTo>
                  <a:lnTo>
                    <a:pt x="2214" y="16084"/>
                  </a:lnTo>
                  <a:lnTo>
                    <a:pt x="1606" y="16303"/>
                  </a:lnTo>
                  <a:lnTo>
                    <a:pt x="1703" y="16084"/>
                  </a:lnTo>
                  <a:lnTo>
                    <a:pt x="1776" y="15890"/>
                  </a:lnTo>
                  <a:lnTo>
                    <a:pt x="1947" y="15646"/>
                  </a:lnTo>
                  <a:lnTo>
                    <a:pt x="1995" y="15646"/>
                  </a:lnTo>
                  <a:lnTo>
                    <a:pt x="2214" y="15622"/>
                  </a:lnTo>
                  <a:lnTo>
                    <a:pt x="2433" y="15573"/>
                  </a:lnTo>
                  <a:lnTo>
                    <a:pt x="2871" y="15427"/>
                  </a:lnTo>
                  <a:lnTo>
                    <a:pt x="3309" y="15257"/>
                  </a:lnTo>
                  <a:lnTo>
                    <a:pt x="3699" y="15038"/>
                  </a:lnTo>
                  <a:lnTo>
                    <a:pt x="3723" y="15014"/>
                  </a:lnTo>
                  <a:close/>
                  <a:moveTo>
                    <a:pt x="4088" y="15549"/>
                  </a:moveTo>
                  <a:lnTo>
                    <a:pt x="4209" y="15719"/>
                  </a:lnTo>
                  <a:lnTo>
                    <a:pt x="3845" y="15865"/>
                  </a:lnTo>
                  <a:lnTo>
                    <a:pt x="3504" y="16011"/>
                  </a:lnTo>
                  <a:lnTo>
                    <a:pt x="2798" y="16328"/>
                  </a:lnTo>
                  <a:lnTo>
                    <a:pt x="2117" y="16620"/>
                  </a:lnTo>
                  <a:lnTo>
                    <a:pt x="1801" y="16790"/>
                  </a:lnTo>
                  <a:lnTo>
                    <a:pt x="1484" y="16984"/>
                  </a:lnTo>
                  <a:lnTo>
                    <a:pt x="1509" y="16790"/>
                  </a:lnTo>
                  <a:lnTo>
                    <a:pt x="1533" y="16595"/>
                  </a:lnTo>
                  <a:lnTo>
                    <a:pt x="1995" y="16595"/>
                  </a:lnTo>
                  <a:lnTo>
                    <a:pt x="2166" y="16547"/>
                  </a:lnTo>
                  <a:lnTo>
                    <a:pt x="2482" y="16449"/>
                  </a:lnTo>
                  <a:lnTo>
                    <a:pt x="2750" y="16328"/>
                  </a:lnTo>
                  <a:lnTo>
                    <a:pt x="3090" y="16182"/>
                  </a:lnTo>
                  <a:lnTo>
                    <a:pt x="3480" y="16011"/>
                  </a:lnTo>
                  <a:lnTo>
                    <a:pt x="3650" y="15914"/>
                  </a:lnTo>
                  <a:lnTo>
                    <a:pt x="3820" y="15792"/>
                  </a:lnTo>
                  <a:lnTo>
                    <a:pt x="3966" y="15671"/>
                  </a:lnTo>
                  <a:lnTo>
                    <a:pt x="4088" y="15549"/>
                  </a:lnTo>
                  <a:close/>
                  <a:moveTo>
                    <a:pt x="4428" y="16060"/>
                  </a:moveTo>
                  <a:lnTo>
                    <a:pt x="4477" y="16206"/>
                  </a:lnTo>
                  <a:lnTo>
                    <a:pt x="4453" y="16206"/>
                  </a:lnTo>
                  <a:lnTo>
                    <a:pt x="4380" y="16230"/>
                  </a:lnTo>
                  <a:lnTo>
                    <a:pt x="4307" y="16279"/>
                  </a:lnTo>
                  <a:lnTo>
                    <a:pt x="4185" y="16352"/>
                  </a:lnTo>
                  <a:lnTo>
                    <a:pt x="4064" y="16474"/>
                  </a:lnTo>
                  <a:lnTo>
                    <a:pt x="3942" y="16571"/>
                  </a:lnTo>
                  <a:lnTo>
                    <a:pt x="3553" y="16790"/>
                  </a:lnTo>
                  <a:lnTo>
                    <a:pt x="3139" y="17009"/>
                  </a:lnTo>
                  <a:lnTo>
                    <a:pt x="2652" y="17228"/>
                  </a:lnTo>
                  <a:lnTo>
                    <a:pt x="2190" y="17422"/>
                  </a:lnTo>
                  <a:lnTo>
                    <a:pt x="1947" y="17520"/>
                  </a:lnTo>
                  <a:lnTo>
                    <a:pt x="1825" y="17568"/>
                  </a:lnTo>
                  <a:lnTo>
                    <a:pt x="1728" y="17641"/>
                  </a:lnTo>
                  <a:lnTo>
                    <a:pt x="1630" y="17520"/>
                  </a:lnTo>
                  <a:lnTo>
                    <a:pt x="1557" y="17325"/>
                  </a:lnTo>
                  <a:lnTo>
                    <a:pt x="1606" y="17325"/>
                  </a:lnTo>
                  <a:lnTo>
                    <a:pt x="2409" y="16984"/>
                  </a:lnTo>
                  <a:lnTo>
                    <a:pt x="3188" y="16644"/>
                  </a:lnTo>
                  <a:lnTo>
                    <a:pt x="3820" y="16401"/>
                  </a:lnTo>
                  <a:lnTo>
                    <a:pt x="4137" y="16255"/>
                  </a:lnTo>
                  <a:lnTo>
                    <a:pt x="4428" y="16060"/>
                  </a:lnTo>
                  <a:close/>
                  <a:moveTo>
                    <a:pt x="4550" y="16571"/>
                  </a:moveTo>
                  <a:lnTo>
                    <a:pt x="4550" y="16717"/>
                  </a:lnTo>
                  <a:lnTo>
                    <a:pt x="4526" y="16863"/>
                  </a:lnTo>
                  <a:lnTo>
                    <a:pt x="4477" y="16863"/>
                  </a:lnTo>
                  <a:lnTo>
                    <a:pt x="4331" y="16911"/>
                  </a:lnTo>
                  <a:lnTo>
                    <a:pt x="4185" y="16984"/>
                  </a:lnTo>
                  <a:lnTo>
                    <a:pt x="3918" y="17179"/>
                  </a:lnTo>
                  <a:lnTo>
                    <a:pt x="3528" y="17422"/>
                  </a:lnTo>
                  <a:lnTo>
                    <a:pt x="3115" y="17617"/>
                  </a:lnTo>
                  <a:lnTo>
                    <a:pt x="2750" y="17763"/>
                  </a:lnTo>
                  <a:lnTo>
                    <a:pt x="2531" y="17909"/>
                  </a:lnTo>
                  <a:lnTo>
                    <a:pt x="2433" y="17958"/>
                  </a:lnTo>
                  <a:lnTo>
                    <a:pt x="2385" y="18031"/>
                  </a:lnTo>
                  <a:lnTo>
                    <a:pt x="2190" y="17958"/>
                  </a:lnTo>
                  <a:lnTo>
                    <a:pt x="1995" y="17885"/>
                  </a:lnTo>
                  <a:lnTo>
                    <a:pt x="2287" y="17787"/>
                  </a:lnTo>
                  <a:lnTo>
                    <a:pt x="2823" y="17568"/>
                  </a:lnTo>
                  <a:lnTo>
                    <a:pt x="3334" y="17349"/>
                  </a:lnTo>
                  <a:lnTo>
                    <a:pt x="3601" y="17228"/>
                  </a:lnTo>
                  <a:lnTo>
                    <a:pt x="3966" y="17057"/>
                  </a:lnTo>
                  <a:lnTo>
                    <a:pt x="4137" y="16936"/>
                  </a:lnTo>
                  <a:lnTo>
                    <a:pt x="4307" y="16838"/>
                  </a:lnTo>
                  <a:lnTo>
                    <a:pt x="4428" y="16717"/>
                  </a:lnTo>
                  <a:lnTo>
                    <a:pt x="4550" y="16571"/>
                  </a:lnTo>
                  <a:close/>
                  <a:moveTo>
                    <a:pt x="4234" y="17422"/>
                  </a:moveTo>
                  <a:lnTo>
                    <a:pt x="4112" y="17544"/>
                  </a:lnTo>
                  <a:lnTo>
                    <a:pt x="3991" y="17641"/>
                  </a:lnTo>
                  <a:lnTo>
                    <a:pt x="3723" y="17812"/>
                  </a:lnTo>
                  <a:lnTo>
                    <a:pt x="3407" y="17958"/>
                  </a:lnTo>
                  <a:lnTo>
                    <a:pt x="3090" y="18031"/>
                  </a:lnTo>
                  <a:lnTo>
                    <a:pt x="3407" y="17860"/>
                  </a:lnTo>
                  <a:lnTo>
                    <a:pt x="3796" y="17690"/>
                  </a:lnTo>
                  <a:lnTo>
                    <a:pt x="4015" y="17568"/>
                  </a:lnTo>
                  <a:lnTo>
                    <a:pt x="4234" y="17422"/>
                  </a:lnTo>
                  <a:close/>
                  <a:moveTo>
                    <a:pt x="3017" y="463"/>
                  </a:moveTo>
                  <a:lnTo>
                    <a:pt x="3528" y="633"/>
                  </a:lnTo>
                  <a:lnTo>
                    <a:pt x="3747" y="730"/>
                  </a:lnTo>
                  <a:lnTo>
                    <a:pt x="3869" y="803"/>
                  </a:lnTo>
                  <a:lnTo>
                    <a:pt x="3991" y="901"/>
                  </a:lnTo>
                  <a:lnTo>
                    <a:pt x="4112" y="1022"/>
                  </a:lnTo>
                  <a:lnTo>
                    <a:pt x="4209" y="1144"/>
                  </a:lnTo>
                  <a:lnTo>
                    <a:pt x="4307" y="1290"/>
                  </a:lnTo>
                  <a:lnTo>
                    <a:pt x="4380" y="1460"/>
                  </a:lnTo>
                  <a:lnTo>
                    <a:pt x="4477" y="1777"/>
                  </a:lnTo>
                  <a:lnTo>
                    <a:pt x="4550" y="2117"/>
                  </a:lnTo>
                  <a:lnTo>
                    <a:pt x="4574" y="2531"/>
                  </a:lnTo>
                  <a:lnTo>
                    <a:pt x="4355" y="2531"/>
                  </a:lnTo>
                  <a:lnTo>
                    <a:pt x="4137" y="2555"/>
                  </a:lnTo>
                  <a:lnTo>
                    <a:pt x="3893" y="2555"/>
                  </a:lnTo>
                  <a:lnTo>
                    <a:pt x="3796" y="2580"/>
                  </a:lnTo>
                  <a:lnTo>
                    <a:pt x="3674" y="2604"/>
                  </a:lnTo>
                  <a:lnTo>
                    <a:pt x="3650" y="2653"/>
                  </a:lnTo>
                  <a:lnTo>
                    <a:pt x="3626" y="2701"/>
                  </a:lnTo>
                  <a:lnTo>
                    <a:pt x="3626" y="2750"/>
                  </a:lnTo>
                  <a:lnTo>
                    <a:pt x="3626" y="2799"/>
                  </a:lnTo>
                  <a:lnTo>
                    <a:pt x="3723" y="2872"/>
                  </a:lnTo>
                  <a:lnTo>
                    <a:pt x="3845" y="2920"/>
                  </a:lnTo>
                  <a:lnTo>
                    <a:pt x="3966" y="2969"/>
                  </a:lnTo>
                  <a:lnTo>
                    <a:pt x="4088" y="2969"/>
                  </a:lnTo>
                  <a:lnTo>
                    <a:pt x="4331" y="2993"/>
                  </a:lnTo>
                  <a:lnTo>
                    <a:pt x="4453" y="2993"/>
                  </a:lnTo>
                  <a:lnTo>
                    <a:pt x="4574" y="2969"/>
                  </a:lnTo>
                  <a:lnTo>
                    <a:pt x="4526" y="3967"/>
                  </a:lnTo>
                  <a:lnTo>
                    <a:pt x="4526" y="4015"/>
                  </a:lnTo>
                  <a:lnTo>
                    <a:pt x="4453" y="3991"/>
                  </a:lnTo>
                  <a:lnTo>
                    <a:pt x="4380" y="4015"/>
                  </a:lnTo>
                  <a:lnTo>
                    <a:pt x="4185" y="4040"/>
                  </a:lnTo>
                  <a:lnTo>
                    <a:pt x="3991" y="4040"/>
                  </a:lnTo>
                  <a:lnTo>
                    <a:pt x="3869" y="4064"/>
                  </a:lnTo>
                  <a:lnTo>
                    <a:pt x="3723" y="4088"/>
                  </a:lnTo>
                  <a:lnTo>
                    <a:pt x="3674" y="4137"/>
                  </a:lnTo>
                  <a:lnTo>
                    <a:pt x="3626" y="4186"/>
                  </a:lnTo>
                  <a:lnTo>
                    <a:pt x="3601" y="4259"/>
                  </a:lnTo>
                  <a:lnTo>
                    <a:pt x="3626" y="4332"/>
                  </a:lnTo>
                  <a:lnTo>
                    <a:pt x="3674" y="4429"/>
                  </a:lnTo>
                  <a:lnTo>
                    <a:pt x="3747" y="4502"/>
                  </a:lnTo>
                  <a:lnTo>
                    <a:pt x="3869" y="4526"/>
                  </a:lnTo>
                  <a:lnTo>
                    <a:pt x="4015" y="4551"/>
                  </a:lnTo>
                  <a:lnTo>
                    <a:pt x="4282" y="4551"/>
                  </a:lnTo>
                  <a:lnTo>
                    <a:pt x="4526" y="4526"/>
                  </a:lnTo>
                  <a:lnTo>
                    <a:pt x="4526" y="5840"/>
                  </a:lnTo>
                  <a:lnTo>
                    <a:pt x="4477" y="5840"/>
                  </a:lnTo>
                  <a:lnTo>
                    <a:pt x="4039" y="5816"/>
                  </a:lnTo>
                  <a:lnTo>
                    <a:pt x="4039" y="5767"/>
                  </a:lnTo>
                  <a:lnTo>
                    <a:pt x="4015" y="5670"/>
                  </a:lnTo>
                  <a:lnTo>
                    <a:pt x="3966" y="5597"/>
                  </a:lnTo>
                  <a:lnTo>
                    <a:pt x="3918" y="5548"/>
                  </a:lnTo>
                  <a:lnTo>
                    <a:pt x="3845" y="5524"/>
                  </a:lnTo>
                  <a:lnTo>
                    <a:pt x="3820" y="5475"/>
                  </a:lnTo>
                  <a:lnTo>
                    <a:pt x="3772" y="5402"/>
                  </a:lnTo>
                  <a:lnTo>
                    <a:pt x="3699" y="5354"/>
                  </a:lnTo>
                  <a:lnTo>
                    <a:pt x="3601" y="5329"/>
                  </a:lnTo>
                  <a:lnTo>
                    <a:pt x="3358" y="5281"/>
                  </a:lnTo>
                  <a:lnTo>
                    <a:pt x="3017" y="5232"/>
                  </a:lnTo>
                  <a:lnTo>
                    <a:pt x="2677" y="5232"/>
                  </a:lnTo>
                  <a:lnTo>
                    <a:pt x="2360" y="5256"/>
                  </a:lnTo>
                  <a:lnTo>
                    <a:pt x="2239" y="5305"/>
                  </a:lnTo>
                  <a:lnTo>
                    <a:pt x="2117" y="5329"/>
                  </a:lnTo>
                  <a:lnTo>
                    <a:pt x="2044" y="5402"/>
                  </a:lnTo>
                  <a:lnTo>
                    <a:pt x="1971" y="5451"/>
                  </a:lnTo>
                  <a:lnTo>
                    <a:pt x="1971" y="5548"/>
                  </a:lnTo>
                  <a:lnTo>
                    <a:pt x="1995" y="5646"/>
                  </a:lnTo>
                  <a:lnTo>
                    <a:pt x="1874" y="6132"/>
                  </a:lnTo>
                  <a:lnTo>
                    <a:pt x="1801" y="6668"/>
                  </a:lnTo>
                  <a:lnTo>
                    <a:pt x="1752" y="7179"/>
                  </a:lnTo>
                  <a:lnTo>
                    <a:pt x="1752" y="7714"/>
                  </a:lnTo>
                  <a:lnTo>
                    <a:pt x="1776" y="8249"/>
                  </a:lnTo>
                  <a:lnTo>
                    <a:pt x="1825" y="8760"/>
                  </a:lnTo>
                  <a:lnTo>
                    <a:pt x="1898" y="9806"/>
                  </a:lnTo>
                  <a:lnTo>
                    <a:pt x="1995" y="10853"/>
                  </a:lnTo>
                  <a:lnTo>
                    <a:pt x="2068" y="11923"/>
                  </a:lnTo>
                  <a:lnTo>
                    <a:pt x="2068" y="12483"/>
                  </a:lnTo>
                  <a:lnTo>
                    <a:pt x="2068" y="13018"/>
                  </a:lnTo>
                  <a:lnTo>
                    <a:pt x="2020" y="14138"/>
                  </a:lnTo>
                  <a:lnTo>
                    <a:pt x="1995" y="14405"/>
                  </a:lnTo>
                  <a:lnTo>
                    <a:pt x="1971" y="14673"/>
                  </a:lnTo>
                  <a:lnTo>
                    <a:pt x="1874" y="14941"/>
                  </a:lnTo>
                  <a:lnTo>
                    <a:pt x="1752" y="15184"/>
                  </a:lnTo>
                  <a:lnTo>
                    <a:pt x="1533" y="15525"/>
                  </a:lnTo>
                  <a:lnTo>
                    <a:pt x="1411" y="15695"/>
                  </a:lnTo>
                  <a:lnTo>
                    <a:pt x="1338" y="15865"/>
                  </a:lnTo>
                  <a:lnTo>
                    <a:pt x="1192" y="16206"/>
                  </a:lnTo>
                  <a:lnTo>
                    <a:pt x="1119" y="16547"/>
                  </a:lnTo>
                  <a:lnTo>
                    <a:pt x="1095" y="16887"/>
                  </a:lnTo>
                  <a:lnTo>
                    <a:pt x="1095" y="17057"/>
                  </a:lnTo>
                  <a:lnTo>
                    <a:pt x="1095" y="17228"/>
                  </a:lnTo>
                  <a:lnTo>
                    <a:pt x="1144" y="17398"/>
                  </a:lnTo>
                  <a:lnTo>
                    <a:pt x="1192" y="17544"/>
                  </a:lnTo>
                  <a:lnTo>
                    <a:pt x="1265" y="17690"/>
                  </a:lnTo>
                  <a:lnTo>
                    <a:pt x="1338" y="17812"/>
                  </a:lnTo>
                  <a:lnTo>
                    <a:pt x="1436" y="17933"/>
                  </a:lnTo>
                  <a:lnTo>
                    <a:pt x="1533" y="18055"/>
                  </a:lnTo>
                  <a:lnTo>
                    <a:pt x="1655" y="18152"/>
                  </a:lnTo>
                  <a:lnTo>
                    <a:pt x="1776" y="18225"/>
                  </a:lnTo>
                  <a:lnTo>
                    <a:pt x="2068" y="18371"/>
                  </a:lnTo>
                  <a:lnTo>
                    <a:pt x="2360" y="18444"/>
                  </a:lnTo>
                  <a:lnTo>
                    <a:pt x="2677" y="18493"/>
                  </a:lnTo>
                  <a:lnTo>
                    <a:pt x="2993" y="18469"/>
                  </a:lnTo>
                  <a:lnTo>
                    <a:pt x="3334" y="18396"/>
                  </a:lnTo>
                  <a:lnTo>
                    <a:pt x="3626" y="18298"/>
                  </a:lnTo>
                  <a:lnTo>
                    <a:pt x="3893" y="18152"/>
                  </a:lnTo>
                  <a:lnTo>
                    <a:pt x="4137" y="17958"/>
                  </a:lnTo>
                  <a:lnTo>
                    <a:pt x="4355" y="17739"/>
                  </a:lnTo>
                  <a:lnTo>
                    <a:pt x="4526" y="17471"/>
                  </a:lnTo>
                  <a:lnTo>
                    <a:pt x="4647" y="17179"/>
                  </a:lnTo>
                  <a:lnTo>
                    <a:pt x="4745" y="16887"/>
                  </a:lnTo>
                  <a:lnTo>
                    <a:pt x="4769" y="16595"/>
                  </a:lnTo>
                  <a:lnTo>
                    <a:pt x="4769" y="16279"/>
                  </a:lnTo>
                  <a:lnTo>
                    <a:pt x="4720" y="15987"/>
                  </a:lnTo>
                  <a:lnTo>
                    <a:pt x="4623" y="15719"/>
                  </a:lnTo>
                  <a:lnTo>
                    <a:pt x="4428" y="15379"/>
                  </a:lnTo>
                  <a:lnTo>
                    <a:pt x="4234" y="15062"/>
                  </a:lnTo>
                  <a:lnTo>
                    <a:pt x="4039" y="14722"/>
                  </a:lnTo>
                  <a:lnTo>
                    <a:pt x="3966" y="14551"/>
                  </a:lnTo>
                  <a:lnTo>
                    <a:pt x="3918" y="14357"/>
                  </a:lnTo>
                  <a:lnTo>
                    <a:pt x="3869" y="14113"/>
                  </a:lnTo>
                  <a:lnTo>
                    <a:pt x="3845" y="13846"/>
                  </a:lnTo>
                  <a:lnTo>
                    <a:pt x="3869" y="13310"/>
                  </a:lnTo>
                  <a:lnTo>
                    <a:pt x="4015" y="13335"/>
                  </a:lnTo>
                  <a:lnTo>
                    <a:pt x="4137" y="13335"/>
                  </a:lnTo>
                  <a:lnTo>
                    <a:pt x="4428" y="13310"/>
                  </a:lnTo>
                  <a:lnTo>
                    <a:pt x="4477" y="14843"/>
                  </a:lnTo>
                  <a:lnTo>
                    <a:pt x="4477" y="14916"/>
                  </a:lnTo>
                  <a:lnTo>
                    <a:pt x="4501" y="14965"/>
                  </a:lnTo>
                  <a:lnTo>
                    <a:pt x="4550" y="15014"/>
                  </a:lnTo>
                  <a:lnTo>
                    <a:pt x="4599" y="15038"/>
                  </a:lnTo>
                  <a:lnTo>
                    <a:pt x="4720" y="15062"/>
                  </a:lnTo>
                  <a:lnTo>
                    <a:pt x="4818" y="15038"/>
                  </a:lnTo>
                  <a:lnTo>
                    <a:pt x="5012" y="15306"/>
                  </a:lnTo>
                  <a:lnTo>
                    <a:pt x="5134" y="15622"/>
                  </a:lnTo>
                  <a:lnTo>
                    <a:pt x="5256" y="15938"/>
                  </a:lnTo>
                  <a:lnTo>
                    <a:pt x="5304" y="16255"/>
                  </a:lnTo>
                  <a:lnTo>
                    <a:pt x="5353" y="16595"/>
                  </a:lnTo>
                  <a:lnTo>
                    <a:pt x="5329" y="16936"/>
                  </a:lnTo>
                  <a:lnTo>
                    <a:pt x="5304" y="17252"/>
                  </a:lnTo>
                  <a:lnTo>
                    <a:pt x="5231" y="17544"/>
                  </a:lnTo>
                  <a:lnTo>
                    <a:pt x="5158" y="17763"/>
                  </a:lnTo>
                  <a:lnTo>
                    <a:pt x="5085" y="17933"/>
                  </a:lnTo>
                  <a:lnTo>
                    <a:pt x="4988" y="18104"/>
                  </a:lnTo>
                  <a:lnTo>
                    <a:pt x="4866" y="18274"/>
                  </a:lnTo>
                  <a:lnTo>
                    <a:pt x="4745" y="18420"/>
                  </a:lnTo>
                  <a:lnTo>
                    <a:pt x="4599" y="18566"/>
                  </a:lnTo>
                  <a:lnTo>
                    <a:pt x="4453" y="18688"/>
                  </a:lnTo>
                  <a:lnTo>
                    <a:pt x="4282" y="18785"/>
                  </a:lnTo>
                  <a:lnTo>
                    <a:pt x="4112" y="18882"/>
                  </a:lnTo>
                  <a:lnTo>
                    <a:pt x="3942" y="18955"/>
                  </a:lnTo>
                  <a:lnTo>
                    <a:pt x="3747" y="19028"/>
                  </a:lnTo>
                  <a:lnTo>
                    <a:pt x="3553" y="19077"/>
                  </a:lnTo>
                  <a:lnTo>
                    <a:pt x="3163" y="19150"/>
                  </a:lnTo>
                  <a:lnTo>
                    <a:pt x="2750" y="19150"/>
                  </a:lnTo>
                  <a:lnTo>
                    <a:pt x="2409" y="19101"/>
                  </a:lnTo>
                  <a:lnTo>
                    <a:pt x="2044" y="19004"/>
                  </a:lnTo>
                  <a:lnTo>
                    <a:pt x="1728" y="18858"/>
                  </a:lnTo>
                  <a:lnTo>
                    <a:pt x="1436" y="18663"/>
                  </a:lnTo>
                  <a:lnTo>
                    <a:pt x="1168" y="18444"/>
                  </a:lnTo>
                  <a:lnTo>
                    <a:pt x="949" y="18152"/>
                  </a:lnTo>
                  <a:lnTo>
                    <a:pt x="754" y="17860"/>
                  </a:lnTo>
                  <a:lnTo>
                    <a:pt x="681" y="17690"/>
                  </a:lnTo>
                  <a:lnTo>
                    <a:pt x="633" y="17520"/>
                  </a:lnTo>
                  <a:lnTo>
                    <a:pt x="535" y="17203"/>
                  </a:lnTo>
                  <a:lnTo>
                    <a:pt x="511" y="16887"/>
                  </a:lnTo>
                  <a:lnTo>
                    <a:pt x="535" y="16547"/>
                  </a:lnTo>
                  <a:lnTo>
                    <a:pt x="608" y="16206"/>
                  </a:lnTo>
                  <a:lnTo>
                    <a:pt x="706" y="15890"/>
                  </a:lnTo>
                  <a:lnTo>
                    <a:pt x="827" y="15573"/>
                  </a:lnTo>
                  <a:lnTo>
                    <a:pt x="998" y="15281"/>
                  </a:lnTo>
                  <a:lnTo>
                    <a:pt x="1168" y="14989"/>
                  </a:lnTo>
                  <a:lnTo>
                    <a:pt x="1265" y="14989"/>
                  </a:lnTo>
                  <a:lnTo>
                    <a:pt x="1338" y="14965"/>
                  </a:lnTo>
                  <a:lnTo>
                    <a:pt x="1387" y="14916"/>
                  </a:lnTo>
                  <a:lnTo>
                    <a:pt x="1460" y="14819"/>
                  </a:lnTo>
                  <a:lnTo>
                    <a:pt x="1509" y="14673"/>
                  </a:lnTo>
                  <a:lnTo>
                    <a:pt x="1533" y="14503"/>
                  </a:lnTo>
                  <a:lnTo>
                    <a:pt x="1557" y="14308"/>
                  </a:lnTo>
                  <a:lnTo>
                    <a:pt x="1533" y="13943"/>
                  </a:lnTo>
                  <a:lnTo>
                    <a:pt x="1509" y="13675"/>
                  </a:lnTo>
                  <a:lnTo>
                    <a:pt x="1484" y="11631"/>
                  </a:lnTo>
                  <a:lnTo>
                    <a:pt x="1460" y="10317"/>
                  </a:lnTo>
                  <a:lnTo>
                    <a:pt x="1460" y="9003"/>
                  </a:lnTo>
                  <a:lnTo>
                    <a:pt x="1460" y="7690"/>
                  </a:lnTo>
                  <a:lnTo>
                    <a:pt x="1436" y="6400"/>
                  </a:lnTo>
                  <a:lnTo>
                    <a:pt x="1387" y="5451"/>
                  </a:lnTo>
                  <a:lnTo>
                    <a:pt x="1387" y="4478"/>
                  </a:lnTo>
                  <a:lnTo>
                    <a:pt x="1411" y="3529"/>
                  </a:lnTo>
                  <a:lnTo>
                    <a:pt x="1460" y="3066"/>
                  </a:lnTo>
                  <a:lnTo>
                    <a:pt x="1509" y="2580"/>
                  </a:lnTo>
                  <a:lnTo>
                    <a:pt x="1582" y="2166"/>
                  </a:lnTo>
                  <a:lnTo>
                    <a:pt x="1679" y="1752"/>
                  </a:lnTo>
                  <a:lnTo>
                    <a:pt x="1825" y="1339"/>
                  </a:lnTo>
                  <a:lnTo>
                    <a:pt x="1898" y="1144"/>
                  </a:lnTo>
                  <a:lnTo>
                    <a:pt x="2020" y="974"/>
                  </a:lnTo>
                  <a:lnTo>
                    <a:pt x="2117" y="828"/>
                  </a:lnTo>
                  <a:lnTo>
                    <a:pt x="2214" y="706"/>
                  </a:lnTo>
                  <a:lnTo>
                    <a:pt x="2336" y="633"/>
                  </a:lnTo>
                  <a:lnTo>
                    <a:pt x="2458" y="584"/>
                  </a:lnTo>
                  <a:lnTo>
                    <a:pt x="2725" y="511"/>
                  </a:lnTo>
                  <a:lnTo>
                    <a:pt x="3017" y="463"/>
                  </a:lnTo>
                  <a:close/>
                  <a:moveTo>
                    <a:pt x="2579" y="1"/>
                  </a:moveTo>
                  <a:lnTo>
                    <a:pt x="2433" y="25"/>
                  </a:lnTo>
                  <a:lnTo>
                    <a:pt x="2190" y="98"/>
                  </a:lnTo>
                  <a:lnTo>
                    <a:pt x="1971" y="244"/>
                  </a:lnTo>
                  <a:lnTo>
                    <a:pt x="1825" y="366"/>
                  </a:lnTo>
                  <a:lnTo>
                    <a:pt x="1703" y="487"/>
                  </a:lnTo>
                  <a:lnTo>
                    <a:pt x="1582" y="633"/>
                  </a:lnTo>
                  <a:lnTo>
                    <a:pt x="1484" y="803"/>
                  </a:lnTo>
                  <a:lnTo>
                    <a:pt x="1314" y="1144"/>
                  </a:lnTo>
                  <a:lnTo>
                    <a:pt x="1192" y="1509"/>
                  </a:lnTo>
                  <a:lnTo>
                    <a:pt x="1071" y="1996"/>
                  </a:lnTo>
                  <a:lnTo>
                    <a:pt x="973" y="2507"/>
                  </a:lnTo>
                  <a:lnTo>
                    <a:pt x="900" y="3018"/>
                  </a:lnTo>
                  <a:lnTo>
                    <a:pt x="852" y="3553"/>
                  </a:lnTo>
                  <a:lnTo>
                    <a:pt x="852" y="4064"/>
                  </a:lnTo>
                  <a:lnTo>
                    <a:pt x="827" y="4575"/>
                  </a:lnTo>
                  <a:lnTo>
                    <a:pt x="852" y="5621"/>
                  </a:lnTo>
                  <a:lnTo>
                    <a:pt x="925" y="8347"/>
                  </a:lnTo>
                  <a:lnTo>
                    <a:pt x="925" y="9685"/>
                  </a:lnTo>
                  <a:lnTo>
                    <a:pt x="925" y="11047"/>
                  </a:lnTo>
                  <a:lnTo>
                    <a:pt x="925" y="11996"/>
                  </a:lnTo>
                  <a:lnTo>
                    <a:pt x="949" y="12945"/>
                  </a:lnTo>
                  <a:lnTo>
                    <a:pt x="949" y="14040"/>
                  </a:lnTo>
                  <a:lnTo>
                    <a:pt x="949" y="14478"/>
                  </a:lnTo>
                  <a:lnTo>
                    <a:pt x="925" y="14576"/>
                  </a:lnTo>
                  <a:lnTo>
                    <a:pt x="925" y="14624"/>
                  </a:lnTo>
                  <a:lnTo>
                    <a:pt x="900" y="14722"/>
                  </a:lnTo>
                  <a:lnTo>
                    <a:pt x="754" y="14843"/>
                  </a:lnTo>
                  <a:lnTo>
                    <a:pt x="608" y="14989"/>
                  </a:lnTo>
                  <a:lnTo>
                    <a:pt x="487" y="15135"/>
                  </a:lnTo>
                  <a:lnTo>
                    <a:pt x="389" y="15306"/>
                  </a:lnTo>
                  <a:lnTo>
                    <a:pt x="292" y="15476"/>
                  </a:lnTo>
                  <a:lnTo>
                    <a:pt x="219" y="15671"/>
                  </a:lnTo>
                  <a:lnTo>
                    <a:pt x="146" y="15865"/>
                  </a:lnTo>
                  <a:lnTo>
                    <a:pt x="97" y="16060"/>
                  </a:lnTo>
                  <a:lnTo>
                    <a:pt x="24" y="16498"/>
                  </a:lnTo>
                  <a:lnTo>
                    <a:pt x="0" y="16911"/>
                  </a:lnTo>
                  <a:lnTo>
                    <a:pt x="24" y="17301"/>
                  </a:lnTo>
                  <a:lnTo>
                    <a:pt x="97" y="17666"/>
                  </a:lnTo>
                  <a:lnTo>
                    <a:pt x="170" y="17885"/>
                  </a:lnTo>
                  <a:lnTo>
                    <a:pt x="243" y="18079"/>
                  </a:lnTo>
                  <a:lnTo>
                    <a:pt x="341" y="18274"/>
                  </a:lnTo>
                  <a:lnTo>
                    <a:pt x="462" y="18444"/>
                  </a:lnTo>
                  <a:lnTo>
                    <a:pt x="584" y="18615"/>
                  </a:lnTo>
                  <a:lnTo>
                    <a:pt x="730" y="18761"/>
                  </a:lnTo>
                  <a:lnTo>
                    <a:pt x="900" y="18907"/>
                  </a:lnTo>
                  <a:lnTo>
                    <a:pt x="1046" y="19053"/>
                  </a:lnTo>
                  <a:lnTo>
                    <a:pt x="1241" y="19174"/>
                  </a:lnTo>
                  <a:lnTo>
                    <a:pt x="1411" y="19272"/>
                  </a:lnTo>
                  <a:lnTo>
                    <a:pt x="1801" y="19442"/>
                  </a:lnTo>
                  <a:lnTo>
                    <a:pt x="2214" y="19564"/>
                  </a:lnTo>
                  <a:lnTo>
                    <a:pt x="2628" y="19637"/>
                  </a:lnTo>
                  <a:lnTo>
                    <a:pt x="2871" y="19661"/>
                  </a:lnTo>
                  <a:lnTo>
                    <a:pt x="3090" y="19661"/>
                  </a:lnTo>
                  <a:lnTo>
                    <a:pt x="3334" y="19637"/>
                  </a:lnTo>
                  <a:lnTo>
                    <a:pt x="3553" y="19612"/>
                  </a:lnTo>
                  <a:lnTo>
                    <a:pt x="3772" y="19539"/>
                  </a:lnTo>
                  <a:lnTo>
                    <a:pt x="3991" y="19466"/>
                  </a:lnTo>
                  <a:lnTo>
                    <a:pt x="4209" y="19393"/>
                  </a:lnTo>
                  <a:lnTo>
                    <a:pt x="4404" y="19272"/>
                  </a:lnTo>
                  <a:lnTo>
                    <a:pt x="4599" y="19150"/>
                  </a:lnTo>
                  <a:lnTo>
                    <a:pt x="4793" y="19028"/>
                  </a:lnTo>
                  <a:lnTo>
                    <a:pt x="4964" y="18882"/>
                  </a:lnTo>
                  <a:lnTo>
                    <a:pt x="5110" y="18712"/>
                  </a:lnTo>
                  <a:lnTo>
                    <a:pt x="5256" y="18542"/>
                  </a:lnTo>
                  <a:lnTo>
                    <a:pt x="5377" y="18347"/>
                  </a:lnTo>
                  <a:lnTo>
                    <a:pt x="5499" y="18152"/>
                  </a:lnTo>
                  <a:lnTo>
                    <a:pt x="5596" y="17933"/>
                  </a:lnTo>
                  <a:lnTo>
                    <a:pt x="5669" y="17714"/>
                  </a:lnTo>
                  <a:lnTo>
                    <a:pt x="5742" y="17520"/>
                  </a:lnTo>
                  <a:lnTo>
                    <a:pt x="5767" y="17276"/>
                  </a:lnTo>
                  <a:lnTo>
                    <a:pt x="5791" y="17057"/>
                  </a:lnTo>
                  <a:lnTo>
                    <a:pt x="5815" y="16814"/>
                  </a:lnTo>
                  <a:lnTo>
                    <a:pt x="5815" y="16571"/>
                  </a:lnTo>
                  <a:lnTo>
                    <a:pt x="5791" y="16352"/>
                  </a:lnTo>
                  <a:lnTo>
                    <a:pt x="5767" y="16109"/>
                  </a:lnTo>
                  <a:lnTo>
                    <a:pt x="5718" y="15865"/>
                  </a:lnTo>
                  <a:lnTo>
                    <a:pt x="5645" y="15646"/>
                  </a:lnTo>
                  <a:lnTo>
                    <a:pt x="5572" y="15427"/>
                  </a:lnTo>
                  <a:lnTo>
                    <a:pt x="5475" y="15208"/>
                  </a:lnTo>
                  <a:lnTo>
                    <a:pt x="5377" y="15014"/>
                  </a:lnTo>
                  <a:lnTo>
                    <a:pt x="5256" y="14819"/>
                  </a:lnTo>
                  <a:lnTo>
                    <a:pt x="5110" y="14649"/>
                  </a:lnTo>
                  <a:lnTo>
                    <a:pt x="4939" y="14478"/>
                  </a:lnTo>
                  <a:lnTo>
                    <a:pt x="4939" y="12434"/>
                  </a:lnTo>
                  <a:lnTo>
                    <a:pt x="4939" y="11412"/>
                  </a:lnTo>
                  <a:lnTo>
                    <a:pt x="4988" y="10415"/>
                  </a:lnTo>
                  <a:lnTo>
                    <a:pt x="5061" y="9222"/>
                  </a:lnTo>
                  <a:lnTo>
                    <a:pt x="5085" y="8614"/>
                  </a:lnTo>
                  <a:lnTo>
                    <a:pt x="5085" y="8006"/>
                  </a:lnTo>
                  <a:lnTo>
                    <a:pt x="5061" y="6668"/>
                  </a:lnTo>
                  <a:lnTo>
                    <a:pt x="5037" y="5986"/>
                  </a:lnTo>
                  <a:lnTo>
                    <a:pt x="5012" y="5329"/>
                  </a:lnTo>
                  <a:lnTo>
                    <a:pt x="5037" y="4088"/>
                  </a:lnTo>
                  <a:lnTo>
                    <a:pt x="5085" y="2872"/>
                  </a:lnTo>
                  <a:lnTo>
                    <a:pt x="5085" y="2482"/>
                  </a:lnTo>
                  <a:lnTo>
                    <a:pt x="5061" y="2117"/>
                  </a:lnTo>
                  <a:lnTo>
                    <a:pt x="5012" y="1752"/>
                  </a:lnTo>
                  <a:lnTo>
                    <a:pt x="4915" y="1412"/>
                  </a:lnTo>
                  <a:lnTo>
                    <a:pt x="4793" y="1120"/>
                  </a:lnTo>
                  <a:lnTo>
                    <a:pt x="4623" y="852"/>
                  </a:lnTo>
                  <a:lnTo>
                    <a:pt x="4404" y="584"/>
                  </a:lnTo>
                  <a:lnTo>
                    <a:pt x="4137" y="366"/>
                  </a:lnTo>
                  <a:lnTo>
                    <a:pt x="3869" y="195"/>
                  </a:lnTo>
                  <a:lnTo>
                    <a:pt x="3723" y="122"/>
                  </a:lnTo>
                  <a:lnTo>
                    <a:pt x="3577" y="74"/>
                  </a:lnTo>
                  <a:lnTo>
                    <a:pt x="3407" y="25"/>
                  </a:lnTo>
                  <a:lnTo>
                    <a:pt x="3090" y="25"/>
                  </a:lnTo>
                  <a:lnTo>
                    <a:pt x="2944" y="49"/>
                  </a:lnTo>
                  <a:lnTo>
                    <a:pt x="2823" y="25"/>
                  </a:lnTo>
                  <a:lnTo>
                    <a:pt x="2701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74;p38">
              <a:extLst>
                <a:ext uri="{FF2B5EF4-FFF2-40B4-BE49-F238E27FC236}">
                  <a16:creationId xmlns:a16="http://schemas.microsoft.com/office/drawing/2014/main" id="{1389A47D-C045-4E6C-8C95-DB56AF8B4686}"/>
                </a:ext>
              </a:extLst>
            </p:cNvPr>
            <p:cNvSpPr/>
            <p:nvPr/>
          </p:nvSpPr>
          <p:spPr>
            <a:xfrm rot="1897867">
              <a:off x="15881340" y="11549688"/>
              <a:ext cx="1156075" cy="1936406"/>
            </a:xfrm>
            <a:custGeom>
              <a:avLst/>
              <a:gdLst/>
              <a:ahLst/>
              <a:cxnLst/>
              <a:rect l="l" t="t" r="r" b="b"/>
              <a:pathLst>
                <a:path w="12581" h="21073" extrusionOk="0">
                  <a:moveTo>
                    <a:pt x="6108" y="1217"/>
                  </a:moveTo>
                  <a:lnTo>
                    <a:pt x="5889" y="1241"/>
                  </a:lnTo>
                  <a:lnTo>
                    <a:pt x="5694" y="1314"/>
                  </a:lnTo>
                  <a:lnTo>
                    <a:pt x="5621" y="1339"/>
                  </a:lnTo>
                  <a:lnTo>
                    <a:pt x="5548" y="1412"/>
                  </a:lnTo>
                  <a:lnTo>
                    <a:pt x="5500" y="1485"/>
                  </a:lnTo>
                  <a:lnTo>
                    <a:pt x="5475" y="1558"/>
                  </a:lnTo>
                  <a:lnTo>
                    <a:pt x="5500" y="1631"/>
                  </a:lnTo>
                  <a:lnTo>
                    <a:pt x="5548" y="1704"/>
                  </a:lnTo>
                  <a:lnTo>
                    <a:pt x="5597" y="1752"/>
                  </a:lnTo>
                  <a:lnTo>
                    <a:pt x="5670" y="1801"/>
                  </a:lnTo>
                  <a:lnTo>
                    <a:pt x="5816" y="1850"/>
                  </a:lnTo>
                  <a:lnTo>
                    <a:pt x="5986" y="1874"/>
                  </a:lnTo>
                  <a:lnTo>
                    <a:pt x="6132" y="1898"/>
                  </a:lnTo>
                  <a:lnTo>
                    <a:pt x="6497" y="1923"/>
                  </a:lnTo>
                  <a:lnTo>
                    <a:pt x="6862" y="1923"/>
                  </a:lnTo>
                  <a:lnTo>
                    <a:pt x="6984" y="1898"/>
                  </a:lnTo>
                  <a:lnTo>
                    <a:pt x="7057" y="1850"/>
                  </a:lnTo>
                  <a:lnTo>
                    <a:pt x="7130" y="1777"/>
                  </a:lnTo>
                  <a:lnTo>
                    <a:pt x="7179" y="1679"/>
                  </a:lnTo>
                  <a:lnTo>
                    <a:pt x="7179" y="1582"/>
                  </a:lnTo>
                  <a:lnTo>
                    <a:pt x="7154" y="1485"/>
                  </a:lnTo>
                  <a:lnTo>
                    <a:pt x="7106" y="1412"/>
                  </a:lnTo>
                  <a:lnTo>
                    <a:pt x="7033" y="1339"/>
                  </a:lnTo>
                  <a:lnTo>
                    <a:pt x="6935" y="1290"/>
                  </a:lnTo>
                  <a:lnTo>
                    <a:pt x="6862" y="1241"/>
                  </a:lnTo>
                  <a:lnTo>
                    <a:pt x="6668" y="1217"/>
                  </a:lnTo>
                  <a:close/>
                  <a:moveTo>
                    <a:pt x="11948" y="1485"/>
                  </a:moveTo>
                  <a:lnTo>
                    <a:pt x="12021" y="1850"/>
                  </a:lnTo>
                  <a:lnTo>
                    <a:pt x="12061" y="2174"/>
                  </a:lnTo>
                  <a:lnTo>
                    <a:pt x="12045" y="2142"/>
                  </a:lnTo>
                  <a:lnTo>
                    <a:pt x="12021" y="2093"/>
                  </a:lnTo>
                  <a:lnTo>
                    <a:pt x="11948" y="2044"/>
                  </a:lnTo>
                  <a:lnTo>
                    <a:pt x="11875" y="2044"/>
                  </a:lnTo>
                  <a:lnTo>
                    <a:pt x="11559" y="2190"/>
                  </a:lnTo>
                  <a:lnTo>
                    <a:pt x="11267" y="2361"/>
                  </a:lnTo>
                  <a:lnTo>
                    <a:pt x="11048" y="2507"/>
                  </a:lnTo>
                  <a:lnTo>
                    <a:pt x="10829" y="2653"/>
                  </a:lnTo>
                  <a:lnTo>
                    <a:pt x="10220" y="2653"/>
                  </a:lnTo>
                  <a:lnTo>
                    <a:pt x="9612" y="2628"/>
                  </a:lnTo>
                  <a:lnTo>
                    <a:pt x="9636" y="2628"/>
                  </a:lnTo>
                  <a:lnTo>
                    <a:pt x="10342" y="2288"/>
                  </a:lnTo>
                  <a:lnTo>
                    <a:pt x="11072" y="1996"/>
                  </a:lnTo>
                  <a:lnTo>
                    <a:pt x="11291" y="1898"/>
                  </a:lnTo>
                  <a:lnTo>
                    <a:pt x="11534" y="1777"/>
                  </a:lnTo>
                  <a:lnTo>
                    <a:pt x="11753" y="1655"/>
                  </a:lnTo>
                  <a:lnTo>
                    <a:pt x="11948" y="1485"/>
                  </a:lnTo>
                  <a:close/>
                  <a:moveTo>
                    <a:pt x="12070" y="2239"/>
                  </a:moveTo>
                  <a:lnTo>
                    <a:pt x="12070" y="2653"/>
                  </a:lnTo>
                  <a:lnTo>
                    <a:pt x="12070" y="3042"/>
                  </a:lnTo>
                  <a:lnTo>
                    <a:pt x="11948" y="3042"/>
                  </a:lnTo>
                  <a:lnTo>
                    <a:pt x="11826" y="3091"/>
                  </a:lnTo>
                  <a:lnTo>
                    <a:pt x="11583" y="3212"/>
                  </a:lnTo>
                  <a:lnTo>
                    <a:pt x="11145" y="3456"/>
                  </a:lnTo>
                  <a:lnTo>
                    <a:pt x="11169" y="2993"/>
                  </a:lnTo>
                  <a:lnTo>
                    <a:pt x="11194" y="2896"/>
                  </a:lnTo>
                  <a:lnTo>
                    <a:pt x="11194" y="2774"/>
                  </a:lnTo>
                  <a:lnTo>
                    <a:pt x="11291" y="2726"/>
                  </a:lnTo>
                  <a:lnTo>
                    <a:pt x="11656" y="2531"/>
                  </a:lnTo>
                  <a:lnTo>
                    <a:pt x="11997" y="2336"/>
                  </a:lnTo>
                  <a:lnTo>
                    <a:pt x="12045" y="2263"/>
                  </a:lnTo>
                  <a:lnTo>
                    <a:pt x="12070" y="2239"/>
                  </a:lnTo>
                  <a:close/>
                  <a:moveTo>
                    <a:pt x="12045" y="3334"/>
                  </a:moveTo>
                  <a:lnTo>
                    <a:pt x="11997" y="3918"/>
                  </a:lnTo>
                  <a:lnTo>
                    <a:pt x="11972" y="4015"/>
                  </a:lnTo>
                  <a:lnTo>
                    <a:pt x="11705" y="4161"/>
                  </a:lnTo>
                  <a:lnTo>
                    <a:pt x="11413" y="4307"/>
                  </a:lnTo>
                  <a:lnTo>
                    <a:pt x="11121" y="4429"/>
                  </a:lnTo>
                  <a:lnTo>
                    <a:pt x="11145" y="3772"/>
                  </a:lnTo>
                  <a:lnTo>
                    <a:pt x="11388" y="3675"/>
                  </a:lnTo>
                  <a:lnTo>
                    <a:pt x="11607" y="3553"/>
                  </a:lnTo>
                  <a:lnTo>
                    <a:pt x="11826" y="3456"/>
                  </a:lnTo>
                  <a:lnTo>
                    <a:pt x="11924" y="3407"/>
                  </a:lnTo>
                  <a:lnTo>
                    <a:pt x="12045" y="3334"/>
                  </a:lnTo>
                  <a:close/>
                  <a:moveTo>
                    <a:pt x="11972" y="4405"/>
                  </a:moveTo>
                  <a:lnTo>
                    <a:pt x="11948" y="4867"/>
                  </a:lnTo>
                  <a:lnTo>
                    <a:pt x="11875" y="4891"/>
                  </a:lnTo>
                  <a:lnTo>
                    <a:pt x="11705" y="5013"/>
                  </a:lnTo>
                  <a:lnTo>
                    <a:pt x="11510" y="5110"/>
                  </a:lnTo>
                  <a:lnTo>
                    <a:pt x="11121" y="5281"/>
                  </a:lnTo>
                  <a:lnTo>
                    <a:pt x="11121" y="4672"/>
                  </a:lnTo>
                  <a:lnTo>
                    <a:pt x="11315" y="4648"/>
                  </a:lnTo>
                  <a:lnTo>
                    <a:pt x="11461" y="4599"/>
                  </a:lnTo>
                  <a:lnTo>
                    <a:pt x="11729" y="4526"/>
                  </a:lnTo>
                  <a:lnTo>
                    <a:pt x="11972" y="4405"/>
                  </a:lnTo>
                  <a:close/>
                  <a:moveTo>
                    <a:pt x="11948" y="5208"/>
                  </a:moveTo>
                  <a:lnTo>
                    <a:pt x="11948" y="5646"/>
                  </a:lnTo>
                  <a:lnTo>
                    <a:pt x="11851" y="5694"/>
                  </a:lnTo>
                  <a:lnTo>
                    <a:pt x="11753" y="5743"/>
                  </a:lnTo>
                  <a:lnTo>
                    <a:pt x="11559" y="5865"/>
                  </a:lnTo>
                  <a:lnTo>
                    <a:pt x="11096" y="6157"/>
                  </a:lnTo>
                  <a:lnTo>
                    <a:pt x="11096" y="5524"/>
                  </a:lnTo>
                  <a:lnTo>
                    <a:pt x="11340" y="5475"/>
                  </a:lnTo>
                  <a:lnTo>
                    <a:pt x="11559" y="5402"/>
                  </a:lnTo>
                  <a:lnTo>
                    <a:pt x="11753" y="5329"/>
                  </a:lnTo>
                  <a:lnTo>
                    <a:pt x="11948" y="5208"/>
                  </a:lnTo>
                  <a:close/>
                  <a:moveTo>
                    <a:pt x="11948" y="6059"/>
                  </a:moveTo>
                  <a:lnTo>
                    <a:pt x="11948" y="6400"/>
                  </a:lnTo>
                  <a:lnTo>
                    <a:pt x="11948" y="6424"/>
                  </a:lnTo>
                  <a:lnTo>
                    <a:pt x="11826" y="6473"/>
                  </a:lnTo>
                  <a:lnTo>
                    <a:pt x="11705" y="6546"/>
                  </a:lnTo>
                  <a:lnTo>
                    <a:pt x="11461" y="6716"/>
                  </a:lnTo>
                  <a:lnTo>
                    <a:pt x="11096" y="6911"/>
                  </a:lnTo>
                  <a:lnTo>
                    <a:pt x="11096" y="6351"/>
                  </a:lnTo>
                  <a:lnTo>
                    <a:pt x="11364" y="6303"/>
                  </a:lnTo>
                  <a:lnTo>
                    <a:pt x="11607" y="6205"/>
                  </a:lnTo>
                  <a:lnTo>
                    <a:pt x="11948" y="6059"/>
                  </a:lnTo>
                  <a:close/>
                  <a:moveTo>
                    <a:pt x="11948" y="6741"/>
                  </a:moveTo>
                  <a:lnTo>
                    <a:pt x="11924" y="7252"/>
                  </a:lnTo>
                  <a:lnTo>
                    <a:pt x="11729" y="7398"/>
                  </a:lnTo>
                  <a:lnTo>
                    <a:pt x="11413" y="7617"/>
                  </a:lnTo>
                  <a:lnTo>
                    <a:pt x="11242" y="7714"/>
                  </a:lnTo>
                  <a:lnTo>
                    <a:pt x="11096" y="7836"/>
                  </a:lnTo>
                  <a:lnTo>
                    <a:pt x="11096" y="7203"/>
                  </a:lnTo>
                  <a:lnTo>
                    <a:pt x="11218" y="7179"/>
                  </a:lnTo>
                  <a:lnTo>
                    <a:pt x="11315" y="7130"/>
                  </a:lnTo>
                  <a:lnTo>
                    <a:pt x="11559" y="7008"/>
                  </a:lnTo>
                  <a:lnTo>
                    <a:pt x="11753" y="6887"/>
                  </a:lnTo>
                  <a:lnTo>
                    <a:pt x="11948" y="6741"/>
                  </a:lnTo>
                  <a:close/>
                  <a:moveTo>
                    <a:pt x="11924" y="7738"/>
                  </a:moveTo>
                  <a:lnTo>
                    <a:pt x="11924" y="8103"/>
                  </a:lnTo>
                  <a:lnTo>
                    <a:pt x="11851" y="8128"/>
                  </a:lnTo>
                  <a:lnTo>
                    <a:pt x="11705" y="8201"/>
                  </a:lnTo>
                  <a:lnTo>
                    <a:pt x="11559" y="8274"/>
                  </a:lnTo>
                  <a:lnTo>
                    <a:pt x="11291" y="8468"/>
                  </a:lnTo>
                  <a:lnTo>
                    <a:pt x="11096" y="8639"/>
                  </a:lnTo>
                  <a:lnTo>
                    <a:pt x="11096" y="8176"/>
                  </a:lnTo>
                  <a:lnTo>
                    <a:pt x="11291" y="8103"/>
                  </a:lnTo>
                  <a:lnTo>
                    <a:pt x="11486" y="8006"/>
                  </a:lnTo>
                  <a:lnTo>
                    <a:pt x="11851" y="7787"/>
                  </a:lnTo>
                  <a:lnTo>
                    <a:pt x="11924" y="7738"/>
                  </a:lnTo>
                  <a:close/>
                  <a:moveTo>
                    <a:pt x="11924" y="8468"/>
                  </a:moveTo>
                  <a:lnTo>
                    <a:pt x="11924" y="9101"/>
                  </a:lnTo>
                  <a:lnTo>
                    <a:pt x="11705" y="9247"/>
                  </a:lnTo>
                  <a:lnTo>
                    <a:pt x="11486" y="9393"/>
                  </a:lnTo>
                  <a:lnTo>
                    <a:pt x="11291" y="9539"/>
                  </a:lnTo>
                  <a:lnTo>
                    <a:pt x="11096" y="9685"/>
                  </a:lnTo>
                  <a:lnTo>
                    <a:pt x="11096" y="8955"/>
                  </a:lnTo>
                  <a:lnTo>
                    <a:pt x="11169" y="8931"/>
                  </a:lnTo>
                  <a:lnTo>
                    <a:pt x="11267" y="8906"/>
                  </a:lnTo>
                  <a:lnTo>
                    <a:pt x="11413" y="8809"/>
                  </a:lnTo>
                  <a:lnTo>
                    <a:pt x="11680" y="8663"/>
                  </a:lnTo>
                  <a:lnTo>
                    <a:pt x="11924" y="8468"/>
                  </a:lnTo>
                  <a:close/>
                  <a:moveTo>
                    <a:pt x="11924" y="9539"/>
                  </a:moveTo>
                  <a:lnTo>
                    <a:pt x="11924" y="9782"/>
                  </a:lnTo>
                  <a:lnTo>
                    <a:pt x="11851" y="9806"/>
                  </a:lnTo>
                  <a:lnTo>
                    <a:pt x="11778" y="9831"/>
                  </a:lnTo>
                  <a:lnTo>
                    <a:pt x="11632" y="9952"/>
                  </a:lnTo>
                  <a:lnTo>
                    <a:pt x="11510" y="10074"/>
                  </a:lnTo>
                  <a:lnTo>
                    <a:pt x="11388" y="10171"/>
                  </a:lnTo>
                  <a:lnTo>
                    <a:pt x="11242" y="10269"/>
                  </a:lnTo>
                  <a:lnTo>
                    <a:pt x="11169" y="10342"/>
                  </a:lnTo>
                  <a:lnTo>
                    <a:pt x="11096" y="10415"/>
                  </a:lnTo>
                  <a:lnTo>
                    <a:pt x="11096" y="9904"/>
                  </a:lnTo>
                  <a:lnTo>
                    <a:pt x="11218" y="9879"/>
                  </a:lnTo>
                  <a:lnTo>
                    <a:pt x="11364" y="9831"/>
                  </a:lnTo>
                  <a:lnTo>
                    <a:pt x="11607" y="9709"/>
                  </a:lnTo>
                  <a:lnTo>
                    <a:pt x="11924" y="9539"/>
                  </a:lnTo>
                  <a:close/>
                  <a:moveTo>
                    <a:pt x="11924" y="10220"/>
                  </a:moveTo>
                  <a:lnTo>
                    <a:pt x="11924" y="10658"/>
                  </a:lnTo>
                  <a:lnTo>
                    <a:pt x="11753" y="10755"/>
                  </a:lnTo>
                  <a:lnTo>
                    <a:pt x="11583" y="10853"/>
                  </a:lnTo>
                  <a:lnTo>
                    <a:pt x="11340" y="10999"/>
                  </a:lnTo>
                  <a:lnTo>
                    <a:pt x="11096" y="11145"/>
                  </a:lnTo>
                  <a:lnTo>
                    <a:pt x="11096" y="10536"/>
                  </a:lnTo>
                  <a:lnTo>
                    <a:pt x="11145" y="10585"/>
                  </a:lnTo>
                  <a:lnTo>
                    <a:pt x="11340" y="10585"/>
                  </a:lnTo>
                  <a:lnTo>
                    <a:pt x="11486" y="10512"/>
                  </a:lnTo>
                  <a:lnTo>
                    <a:pt x="11607" y="10463"/>
                  </a:lnTo>
                  <a:lnTo>
                    <a:pt x="11753" y="10342"/>
                  </a:lnTo>
                  <a:lnTo>
                    <a:pt x="11924" y="10220"/>
                  </a:lnTo>
                  <a:close/>
                  <a:moveTo>
                    <a:pt x="11924" y="11047"/>
                  </a:moveTo>
                  <a:lnTo>
                    <a:pt x="11924" y="11364"/>
                  </a:lnTo>
                  <a:lnTo>
                    <a:pt x="11778" y="11412"/>
                  </a:lnTo>
                  <a:lnTo>
                    <a:pt x="11632" y="11485"/>
                  </a:lnTo>
                  <a:lnTo>
                    <a:pt x="11364" y="11656"/>
                  </a:lnTo>
                  <a:lnTo>
                    <a:pt x="11096" y="11826"/>
                  </a:lnTo>
                  <a:lnTo>
                    <a:pt x="11096" y="11461"/>
                  </a:lnTo>
                  <a:lnTo>
                    <a:pt x="11242" y="11437"/>
                  </a:lnTo>
                  <a:lnTo>
                    <a:pt x="11364" y="11364"/>
                  </a:lnTo>
                  <a:lnTo>
                    <a:pt x="11632" y="11218"/>
                  </a:lnTo>
                  <a:lnTo>
                    <a:pt x="11924" y="11047"/>
                  </a:lnTo>
                  <a:close/>
                  <a:moveTo>
                    <a:pt x="11924" y="11753"/>
                  </a:moveTo>
                  <a:lnTo>
                    <a:pt x="11924" y="12191"/>
                  </a:lnTo>
                  <a:lnTo>
                    <a:pt x="11705" y="12288"/>
                  </a:lnTo>
                  <a:lnTo>
                    <a:pt x="11534" y="12386"/>
                  </a:lnTo>
                  <a:lnTo>
                    <a:pt x="11315" y="12483"/>
                  </a:lnTo>
                  <a:lnTo>
                    <a:pt x="11096" y="12605"/>
                  </a:lnTo>
                  <a:lnTo>
                    <a:pt x="11096" y="12215"/>
                  </a:lnTo>
                  <a:lnTo>
                    <a:pt x="11267" y="12142"/>
                  </a:lnTo>
                  <a:lnTo>
                    <a:pt x="11413" y="12045"/>
                  </a:lnTo>
                  <a:lnTo>
                    <a:pt x="11680" y="11875"/>
                  </a:lnTo>
                  <a:lnTo>
                    <a:pt x="11924" y="11753"/>
                  </a:lnTo>
                  <a:close/>
                  <a:moveTo>
                    <a:pt x="11924" y="12580"/>
                  </a:moveTo>
                  <a:lnTo>
                    <a:pt x="11924" y="12848"/>
                  </a:lnTo>
                  <a:lnTo>
                    <a:pt x="11705" y="13043"/>
                  </a:lnTo>
                  <a:lnTo>
                    <a:pt x="11388" y="13262"/>
                  </a:lnTo>
                  <a:lnTo>
                    <a:pt x="11096" y="13481"/>
                  </a:lnTo>
                  <a:lnTo>
                    <a:pt x="11096" y="12872"/>
                  </a:lnTo>
                  <a:lnTo>
                    <a:pt x="11242" y="12848"/>
                  </a:lnTo>
                  <a:lnTo>
                    <a:pt x="11364" y="12824"/>
                  </a:lnTo>
                  <a:lnTo>
                    <a:pt x="11632" y="12702"/>
                  </a:lnTo>
                  <a:lnTo>
                    <a:pt x="11924" y="12580"/>
                  </a:lnTo>
                  <a:close/>
                  <a:moveTo>
                    <a:pt x="11948" y="13237"/>
                  </a:moveTo>
                  <a:lnTo>
                    <a:pt x="11948" y="13821"/>
                  </a:lnTo>
                  <a:lnTo>
                    <a:pt x="11753" y="13919"/>
                  </a:lnTo>
                  <a:lnTo>
                    <a:pt x="11559" y="14065"/>
                  </a:lnTo>
                  <a:lnTo>
                    <a:pt x="11340" y="14211"/>
                  </a:lnTo>
                  <a:lnTo>
                    <a:pt x="11121" y="14357"/>
                  </a:lnTo>
                  <a:lnTo>
                    <a:pt x="11121" y="13602"/>
                  </a:lnTo>
                  <a:lnTo>
                    <a:pt x="11291" y="13529"/>
                  </a:lnTo>
                  <a:lnTo>
                    <a:pt x="11486" y="13481"/>
                  </a:lnTo>
                  <a:lnTo>
                    <a:pt x="11656" y="13383"/>
                  </a:lnTo>
                  <a:lnTo>
                    <a:pt x="11826" y="13310"/>
                  </a:lnTo>
                  <a:lnTo>
                    <a:pt x="11948" y="13237"/>
                  </a:lnTo>
                  <a:close/>
                  <a:moveTo>
                    <a:pt x="11948" y="14211"/>
                  </a:moveTo>
                  <a:lnTo>
                    <a:pt x="11948" y="14357"/>
                  </a:lnTo>
                  <a:lnTo>
                    <a:pt x="11778" y="14454"/>
                  </a:lnTo>
                  <a:lnTo>
                    <a:pt x="11607" y="14551"/>
                  </a:lnTo>
                  <a:lnTo>
                    <a:pt x="11364" y="14722"/>
                  </a:lnTo>
                  <a:lnTo>
                    <a:pt x="11121" y="14916"/>
                  </a:lnTo>
                  <a:lnTo>
                    <a:pt x="11121" y="14649"/>
                  </a:lnTo>
                  <a:lnTo>
                    <a:pt x="11242" y="14600"/>
                  </a:lnTo>
                  <a:lnTo>
                    <a:pt x="11388" y="14551"/>
                  </a:lnTo>
                  <a:lnTo>
                    <a:pt x="11632" y="14405"/>
                  </a:lnTo>
                  <a:lnTo>
                    <a:pt x="11948" y="14211"/>
                  </a:lnTo>
                  <a:close/>
                  <a:moveTo>
                    <a:pt x="11972" y="14722"/>
                  </a:moveTo>
                  <a:lnTo>
                    <a:pt x="11997" y="15379"/>
                  </a:lnTo>
                  <a:lnTo>
                    <a:pt x="11753" y="15500"/>
                  </a:lnTo>
                  <a:lnTo>
                    <a:pt x="11534" y="15622"/>
                  </a:lnTo>
                  <a:lnTo>
                    <a:pt x="11315" y="15768"/>
                  </a:lnTo>
                  <a:lnTo>
                    <a:pt x="11121" y="15938"/>
                  </a:lnTo>
                  <a:lnTo>
                    <a:pt x="11121" y="15257"/>
                  </a:lnTo>
                  <a:lnTo>
                    <a:pt x="11413" y="15062"/>
                  </a:lnTo>
                  <a:lnTo>
                    <a:pt x="11680" y="14868"/>
                  </a:lnTo>
                  <a:lnTo>
                    <a:pt x="11972" y="14722"/>
                  </a:lnTo>
                  <a:close/>
                  <a:moveTo>
                    <a:pt x="11997" y="15792"/>
                  </a:moveTo>
                  <a:lnTo>
                    <a:pt x="11997" y="16060"/>
                  </a:lnTo>
                  <a:lnTo>
                    <a:pt x="11510" y="16376"/>
                  </a:lnTo>
                  <a:lnTo>
                    <a:pt x="11315" y="16498"/>
                  </a:lnTo>
                  <a:lnTo>
                    <a:pt x="11121" y="16644"/>
                  </a:lnTo>
                  <a:lnTo>
                    <a:pt x="11121" y="16206"/>
                  </a:lnTo>
                  <a:lnTo>
                    <a:pt x="11413" y="16109"/>
                  </a:lnTo>
                  <a:lnTo>
                    <a:pt x="11680" y="15963"/>
                  </a:lnTo>
                  <a:lnTo>
                    <a:pt x="11997" y="15792"/>
                  </a:lnTo>
                  <a:close/>
                  <a:moveTo>
                    <a:pt x="8736" y="3042"/>
                  </a:moveTo>
                  <a:lnTo>
                    <a:pt x="9782" y="3115"/>
                  </a:lnTo>
                  <a:lnTo>
                    <a:pt x="10804" y="3115"/>
                  </a:lnTo>
                  <a:lnTo>
                    <a:pt x="10707" y="4818"/>
                  </a:lnTo>
                  <a:lnTo>
                    <a:pt x="10634" y="6522"/>
                  </a:lnTo>
                  <a:lnTo>
                    <a:pt x="10610" y="8225"/>
                  </a:lnTo>
                  <a:lnTo>
                    <a:pt x="10610" y="9928"/>
                  </a:lnTo>
                  <a:lnTo>
                    <a:pt x="10658" y="13335"/>
                  </a:lnTo>
                  <a:lnTo>
                    <a:pt x="10658" y="15038"/>
                  </a:lnTo>
                  <a:lnTo>
                    <a:pt x="10683" y="16741"/>
                  </a:lnTo>
                  <a:lnTo>
                    <a:pt x="10245" y="16741"/>
                  </a:lnTo>
                  <a:lnTo>
                    <a:pt x="9831" y="16717"/>
                  </a:lnTo>
                  <a:lnTo>
                    <a:pt x="9393" y="16717"/>
                  </a:lnTo>
                  <a:lnTo>
                    <a:pt x="8979" y="16693"/>
                  </a:lnTo>
                  <a:lnTo>
                    <a:pt x="7714" y="16717"/>
                  </a:lnTo>
                  <a:lnTo>
                    <a:pt x="6424" y="16717"/>
                  </a:lnTo>
                  <a:lnTo>
                    <a:pt x="5232" y="16668"/>
                  </a:lnTo>
                  <a:lnTo>
                    <a:pt x="4016" y="16644"/>
                  </a:lnTo>
                  <a:lnTo>
                    <a:pt x="2434" y="16644"/>
                  </a:lnTo>
                  <a:lnTo>
                    <a:pt x="1899" y="16668"/>
                  </a:lnTo>
                  <a:lnTo>
                    <a:pt x="1923" y="16620"/>
                  </a:lnTo>
                  <a:lnTo>
                    <a:pt x="1923" y="16644"/>
                  </a:lnTo>
                  <a:lnTo>
                    <a:pt x="1947" y="16620"/>
                  </a:lnTo>
                  <a:lnTo>
                    <a:pt x="1923" y="16571"/>
                  </a:lnTo>
                  <a:lnTo>
                    <a:pt x="1899" y="16376"/>
                  </a:lnTo>
                  <a:lnTo>
                    <a:pt x="1899" y="16060"/>
                  </a:lnTo>
                  <a:lnTo>
                    <a:pt x="1923" y="15744"/>
                  </a:lnTo>
                  <a:lnTo>
                    <a:pt x="1996" y="14040"/>
                  </a:lnTo>
                  <a:lnTo>
                    <a:pt x="2020" y="12751"/>
                  </a:lnTo>
                  <a:lnTo>
                    <a:pt x="2045" y="11485"/>
                  </a:lnTo>
                  <a:lnTo>
                    <a:pt x="2045" y="8955"/>
                  </a:lnTo>
                  <a:lnTo>
                    <a:pt x="2045" y="5646"/>
                  </a:lnTo>
                  <a:lnTo>
                    <a:pt x="1996" y="3918"/>
                  </a:lnTo>
                  <a:lnTo>
                    <a:pt x="1972" y="3334"/>
                  </a:lnTo>
                  <a:lnTo>
                    <a:pt x="1947" y="3066"/>
                  </a:lnTo>
                  <a:lnTo>
                    <a:pt x="2458" y="3139"/>
                  </a:lnTo>
                  <a:lnTo>
                    <a:pt x="2994" y="3188"/>
                  </a:lnTo>
                  <a:lnTo>
                    <a:pt x="3505" y="3212"/>
                  </a:lnTo>
                  <a:lnTo>
                    <a:pt x="4040" y="3212"/>
                  </a:lnTo>
                  <a:lnTo>
                    <a:pt x="5110" y="3164"/>
                  </a:lnTo>
                  <a:lnTo>
                    <a:pt x="6157" y="3115"/>
                  </a:lnTo>
                  <a:lnTo>
                    <a:pt x="7446" y="3066"/>
                  </a:lnTo>
                  <a:lnTo>
                    <a:pt x="8103" y="3042"/>
                  </a:lnTo>
                  <a:close/>
                  <a:moveTo>
                    <a:pt x="6595" y="18177"/>
                  </a:moveTo>
                  <a:lnTo>
                    <a:pt x="6716" y="18225"/>
                  </a:lnTo>
                  <a:lnTo>
                    <a:pt x="6814" y="18323"/>
                  </a:lnTo>
                  <a:lnTo>
                    <a:pt x="6887" y="18493"/>
                  </a:lnTo>
                  <a:lnTo>
                    <a:pt x="6911" y="18590"/>
                  </a:lnTo>
                  <a:lnTo>
                    <a:pt x="6935" y="18712"/>
                  </a:lnTo>
                  <a:lnTo>
                    <a:pt x="6935" y="18834"/>
                  </a:lnTo>
                  <a:lnTo>
                    <a:pt x="6911" y="18955"/>
                  </a:lnTo>
                  <a:lnTo>
                    <a:pt x="6887" y="19053"/>
                  </a:lnTo>
                  <a:lnTo>
                    <a:pt x="6838" y="19174"/>
                  </a:lnTo>
                  <a:lnTo>
                    <a:pt x="6765" y="19272"/>
                  </a:lnTo>
                  <a:lnTo>
                    <a:pt x="6692" y="19345"/>
                  </a:lnTo>
                  <a:lnTo>
                    <a:pt x="6570" y="19418"/>
                  </a:lnTo>
                  <a:lnTo>
                    <a:pt x="6424" y="19442"/>
                  </a:lnTo>
                  <a:lnTo>
                    <a:pt x="6278" y="19442"/>
                  </a:lnTo>
                  <a:lnTo>
                    <a:pt x="6132" y="19393"/>
                  </a:lnTo>
                  <a:lnTo>
                    <a:pt x="6011" y="19345"/>
                  </a:lnTo>
                  <a:lnTo>
                    <a:pt x="5913" y="19247"/>
                  </a:lnTo>
                  <a:lnTo>
                    <a:pt x="5816" y="19126"/>
                  </a:lnTo>
                  <a:lnTo>
                    <a:pt x="5792" y="19004"/>
                  </a:lnTo>
                  <a:lnTo>
                    <a:pt x="5792" y="18858"/>
                  </a:lnTo>
                  <a:lnTo>
                    <a:pt x="5816" y="18688"/>
                  </a:lnTo>
                  <a:lnTo>
                    <a:pt x="5865" y="18566"/>
                  </a:lnTo>
                  <a:lnTo>
                    <a:pt x="5938" y="18420"/>
                  </a:lnTo>
                  <a:lnTo>
                    <a:pt x="6011" y="18323"/>
                  </a:lnTo>
                  <a:lnTo>
                    <a:pt x="6108" y="18250"/>
                  </a:lnTo>
                  <a:lnTo>
                    <a:pt x="6157" y="18274"/>
                  </a:lnTo>
                  <a:lnTo>
                    <a:pt x="6230" y="18250"/>
                  </a:lnTo>
                  <a:lnTo>
                    <a:pt x="6351" y="18225"/>
                  </a:lnTo>
                  <a:lnTo>
                    <a:pt x="6376" y="18225"/>
                  </a:lnTo>
                  <a:lnTo>
                    <a:pt x="6424" y="18201"/>
                  </a:lnTo>
                  <a:lnTo>
                    <a:pt x="6473" y="18177"/>
                  </a:lnTo>
                  <a:close/>
                  <a:moveTo>
                    <a:pt x="6497" y="17690"/>
                  </a:moveTo>
                  <a:lnTo>
                    <a:pt x="6303" y="17714"/>
                  </a:lnTo>
                  <a:lnTo>
                    <a:pt x="6205" y="17763"/>
                  </a:lnTo>
                  <a:lnTo>
                    <a:pt x="6132" y="17812"/>
                  </a:lnTo>
                  <a:lnTo>
                    <a:pt x="6011" y="17836"/>
                  </a:lnTo>
                  <a:lnTo>
                    <a:pt x="5913" y="17860"/>
                  </a:lnTo>
                  <a:lnTo>
                    <a:pt x="5816" y="17933"/>
                  </a:lnTo>
                  <a:lnTo>
                    <a:pt x="5719" y="17982"/>
                  </a:lnTo>
                  <a:lnTo>
                    <a:pt x="5621" y="18079"/>
                  </a:lnTo>
                  <a:lnTo>
                    <a:pt x="5548" y="18177"/>
                  </a:lnTo>
                  <a:lnTo>
                    <a:pt x="5475" y="18274"/>
                  </a:lnTo>
                  <a:lnTo>
                    <a:pt x="5427" y="18396"/>
                  </a:lnTo>
                  <a:lnTo>
                    <a:pt x="5354" y="18639"/>
                  </a:lnTo>
                  <a:lnTo>
                    <a:pt x="5329" y="18882"/>
                  </a:lnTo>
                  <a:lnTo>
                    <a:pt x="5329" y="19028"/>
                  </a:lnTo>
                  <a:lnTo>
                    <a:pt x="5354" y="19150"/>
                  </a:lnTo>
                  <a:lnTo>
                    <a:pt x="5378" y="19272"/>
                  </a:lnTo>
                  <a:lnTo>
                    <a:pt x="5427" y="19393"/>
                  </a:lnTo>
                  <a:lnTo>
                    <a:pt x="5500" y="19491"/>
                  </a:lnTo>
                  <a:lnTo>
                    <a:pt x="5573" y="19588"/>
                  </a:lnTo>
                  <a:lnTo>
                    <a:pt x="5670" y="19661"/>
                  </a:lnTo>
                  <a:lnTo>
                    <a:pt x="5767" y="19734"/>
                  </a:lnTo>
                  <a:lnTo>
                    <a:pt x="5889" y="19807"/>
                  </a:lnTo>
                  <a:lnTo>
                    <a:pt x="5986" y="19856"/>
                  </a:lnTo>
                  <a:lnTo>
                    <a:pt x="6108" y="19880"/>
                  </a:lnTo>
                  <a:lnTo>
                    <a:pt x="6254" y="19904"/>
                  </a:lnTo>
                  <a:lnTo>
                    <a:pt x="6376" y="19904"/>
                  </a:lnTo>
                  <a:lnTo>
                    <a:pt x="6497" y="19880"/>
                  </a:lnTo>
                  <a:lnTo>
                    <a:pt x="6619" y="19856"/>
                  </a:lnTo>
                  <a:lnTo>
                    <a:pt x="6765" y="19807"/>
                  </a:lnTo>
                  <a:lnTo>
                    <a:pt x="6935" y="19710"/>
                  </a:lnTo>
                  <a:lnTo>
                    <a:pt x="7081" y="19564"/>
                  </a:lnTo>
                  <a:lnTo>
                    <a:pt x="7203" y="19393"/>
                  </a:lnTo>
                  <a:lnTo>
                    <a:pt x="7276" y="19199"/>
                  </a:lnTo>
                  <a:lnTo>
                    <a:pt x="7325" y="19004"/>
                  </a:lnTo>
                  <a:lnTo>
                    <a:pt x="7349" y="18785"/>
                  </a:lnTo>
                  <a:lnTo>
                    <a:pt x="7349" y="18566"/>
                  </a:lnTo>
                  <a:lnTo>
                    <a:pt x="7300" y="18371"/>
                  </a:lnTo>
                  <a:lnTo>
                    <a:pt x="7252" y="18201"/>
                  </a:lnTo>
                  <a:lnTo>
                    <a:pt x="7154" y="18031"/>
                  </a:lnTo>
                  <a:lnTo>
                    <a:pt x="7008" y="17885"/>
                  </a:lnTo>
                  <a:lnTo>
                    <a:pt x="6862" y="17763"/>
                  </a:lnTo>
                  <a:lnTo>
                    <a:pt x="6692" y="17714"/>
                  </a:lnTo>
                  <a:lnTo>
                    <a:pt x="6497" y="17690"/>
                  </a:lnTo>
                  <a:close/>
                  <a:moveTo>
                    <a:pt x="2531" y="463"/>
                  </a:moveTo>
                  <a:lnTo>
                    <a:pt x="3018" y="487"/>
                  </a:lnTo>
                  <a:lnTo>
                    <a:pt x="3943" y="536"/>
                  </a:lnTo>
                  <a:lnTo>
                    <a:pt x="4867" y="560"/>
                  </a:lnTo>
                  <a:lnTo>
                    <a:pt x="7860" y="585"/>
                  </a:lnTo>
                  <a:lnTo>
                    <a:pt x="9588" y="560"/>
                  </a:lnTo>
                  <a:lnTo>
                    <a:pt x="9344" y="755"/>
                  </a:lnTo>
                  <a:lnTo>
                    <a:pt x="9223" y="852"/>
                  </a:lnTo>
                  <a:lnTo>
                    <a:pt x="9150" y="974"/>
                  </a:lnTo>
                  <a:lnTo>
                    <a:pt x="9150" y="998"/>
                  </a:lnTo>
                  <a:lnTo>
                    <a:pt x="9150" y="1023"/>
                  </a:lnTo>
                  <a:lnTo>
                    <a:pt x="9174" y="1047"/>
                  </a:lnTo>
                  <a:lnTo>
                    <a:pt x="9223" y="1047"/>
                  </a:lnTo>
                  <a:lnTo>
                    <a:pt x="9393" y="998"/>
                  </a:lnTo>
                  <a:lnTo>
                    <a:pt x="9563" y="901"/>
                  </a:lnTo>
                  <a:lnTo>
                    <a:pt x="9855" y="682"/>
                  </a:lnTo>
                  <a:lnTo>
                    <a:pt x="10099" y="560"/>
                  </a:lnTo>
                  <a:lnTo>
                    <a:pt x="10512" y="585"/>
                  </a:lnTo>
                  <a:lnTo>
                    <a:pt x="10902" y="609"/>
                  </a:lnTo>
                  <a:lnTo>
                    <a:pt x="10707" y="682"/>
                  </a:lnTo>
                  <a:lnTo>
                    <a:pt x="10512" y="804"/>
                  </a:lnTo>
                  <a:lnTo>
                    <a:pt x="10172" y="998"/>
                  </a:lnTo>
                  <a:lnTo>
                    <a:pt x="9880" y="1168"/>
                  </a:lnTo>
                  <a:lnTo>
                    <a:pt x="9588" y="1339"/>
                  </a:lnTo>
                  <a:lnTo>
                    <a:pt x="9344" y="1558"/>
                  </a:lnTo>
                  <a:lnTo>
                    <a:pt x="9223" y="1679"/>
                  </a:lnTo>
                  <a:lnTo>
                    <a:pt x="9101" y="1801"/>
                  </a:lnTo>
                  <a:lnTo>
                    <a:pt x="9101" y="1825"/>
                  </a:lnTo>
                  <a:lnTo>
                    <a:pt x="9125" y="1850"/>
                  </a:lnTo>
                  <a:lnTo>
                    <a:pt x="9125" y="1874"/>
                  </a:lnTo>
                  <a:lnTo>
                    <a:pt x="9150" y="1874"/>
                  </a:lnTo>
                  <a:lnTo>
                    <a:pt x="9466" y="1777"/>
                  </a:lnTo>
                  <a:lnTo>
                    <a:pt x="9782" y="1631"/>
                  </a:lnTo>
                  <a:lnTo>
                    <a:pt x="10366" y="1314"/>
                  </a:lnTo>
                  <a:lnTo>
                    <a:pt x="10610" y="1217"/>
                  </a:lnTo>
                  <a:lnTo>
                    <a:pt x="10877" y="1096"/>
                  </a:lnTo>
                  <a:lnTo>
                    <a:pt x="11121" y="950"/>
                  </a:lnTo>
                  <a:lnTo>
                    <a:pt x="11242" y="877"/>
                  </a:lnTo>
                  <a:lnTo>
                    <a:pt x="11315" y="804"/>
                  </a:lnTo>
                  <a:lnTo>
                    <a:pt x="11340" y="731"/>
                  </a:lnTo>
                  <a:lnTo>
                    <a:pt x="11486" y="804"/>
                  </a:lnTo>
                  <a:lnTo>
                    <a:pt x="11607" y="925"/>
                  </a:lnTo>
                  <a:lnTo>
                    <a:pt x="11729" y="1047"/>
                  </a:lnTo>
                  <a:lnTo>
                    <a:pt x="11802" y="1193"/>
                  </a:lnTo>
                  <a:lnTo>
                    <a:pt x="11486" y="1387"/>
                  </a:lnTo>
                  <a:lnTo>
                    <a:pt x="11169" y="1558"/>
                  </a:lnTo>
                  <a:lnTo>
                    <a:pt x="10853" y="1704"/>
                  </a:lnTo>
                  <a:lnTo>
                    <a:pt x="10488" y="1850"/>
                  </a:lnTo>
                  <a:lnTo>
                    <a:pt x="10220" y="1971"/>
                  </a:lnTo>
                  <a:lnTo>
                    <a:pt x="9928" y="2093"/>
                  </a:lnTo>
                  <a:lnTo>
                    <a:pt x="9807" y="2190"/>
                  </a:lnTo>
                  <a:lnTo>
                    <a:pt x="9709" y="2288"/>
                  </a:lnTo>
                  <a:lnTo>
                    <a:pt x="9612" y="2385"/>
                  </a:lnTo>
                  <a:lnTo>
                    <a:pt x="9515" y="2507"/>
                  </a:lnTo>
                  <a:lnTo>
                    <a:pt x="9515" y="2580"/>
                  </a:lnTo>
                  <a:lnTo>
                    <a:pt x="9539" y="2628"/>
                  </a:lnTo>
                  <a:lnTo>
                    <a:pt x="8931" y="2580"/>
                  </a:lnTo>
                  <a:lnTo>
                    <a:pt x="7641" y="2580"/>
                  </a:lnTo>
                  <a:lnTo>
                    <a:pt x="6327" y="2653"/>
                  </a:lnTo>
                  <a:lnTo>
                    <a:pt x="5135" y="2701"/>
                  </a:lnTo>
                  <a:lnTo>
                    <a:pt x="3967" y="2726"/>
                  </a:lnTo>
                  <a:lnTo>
                    <a:pt x="3359" y="2726"/>
                  </a:lnTo>
                  <a:lnTo>
                    <a:pt x="2775" y="2701"/>
                  </a:lnTo>
                  <a:lnTo>
                    <a:pt x="2166" y="2653"/>
                  </a:lnTo>
                  <a:lnTo>
                    <a:pt x="1582" y="2604"/>
                  </a:lnTo>
                  <a:lnTo>
                    <a:pt x="1509" y="2604"/>
                  </a:lnTo>
                  <a:lnTo>
                    <a:pt x="1436" y="2628"/>
                  </a:lnTo>
                  <a:lnTo>
                    <a:pt x="1412" y="2701"/>
                  </a:lnTo>
                  <a:lnTo>
                    <a:pt x="1388" y="2774"/>
                  </a:lnTo>
                  <a:lnTo>
                    <a:pt x="1388" y="2847"/>
                  </a:lnTo>
                  <a:lnTo>
                    <a:pt x="1412" y="2896"/>
                  </a:lnTo>
                  <a:lnTo>
                    <a:pt x="1461" y="2969"/>
                  </a:lnTo>
                  <a:lnTo>
                    <a:pt x="1534" y="2993"/>
                  </a:lnTo>
                  <a:lnTo>
                    <a:pt x="1558" y="3212"/>
                  </a:lnTo>
                  <a:lnTo>
                    <a:pt x="1558" y="3553"/>
                  </a:lnTo>
                  <a:lnTo>
                    <a:pt x="1534" y="4453"/>
                  </a:lnTo>
                  <a:lnTo>
                    <a:pt x="1509" y="5402"/>
                  </a:lnTo>
                  <a:lnTo>
                    <a:pt x="1485" y="6108"/>
                  </a:lnTo>
                  <a:lnTo>
                    <a:pt x="1461" y="6668"/>
                  </a:lnTo>
                  <a:lnTo>
                    <a:pt x="1461" y="7227"/>
                  </a:lnTo>
                  <a:lnTo>
                    <a:pt x="1485" y="8371"/>
                  </a:lnTo>
                  <a:lnTo>
                    <a:pt x="1509" y="9490"/>
                  </a:lnTo>
                  <a:lnTo>
                    <a:pt x="1534" y="10634"/>
                  </a:lnTo>
                  <a:lnTo>
                    <a:pt x="1485" y="13043"/>
                  </a:lnTo>
                  <a:lnTo>
                    <a:pt x="1461" y="14235"/>
                  </a:lnTo>
                  <a:lnTo>
                    <a:pt x="1412" y="15427"/>
                  </a:lnTo>
                  <a:lnTo>
                    <a:pt x="1363" y="16084"/>
                  </a:lnTo>
                  <a:lnTo>
                    <a:pt x="1339" y="16255"/>
                  </a:lnTo>
                  <a:lnTo>
                    <a:pt x="1363" y="16425"/>
                  </a:lnTo>
                  <a:lnTo>
                    <a:pt x="1388" y="16571"/>
                  </a:lnTo>
                  <a:lnTo>
                    <a:pt x="1436" y="16693"/>
                  </a:lnTo>
                  <a:lnTo>
                    <a:pt x="1509" y="16766"/>
                  </a:lnTo>
                  <a:lnTo>
                    <a:pt x="1461" y="16863"/>
                  </a:lnTo>
                  <a:lnTo>
                    <a:pt x="1436" y="16960"/>
                  </a:lnTo>
                  <a:lnTo>
                    <a:pt x="1485" y="17058"/>
                  </a:lnTo>
                  <a:lnTo>
                    <a:pt x="1534" y="17082"/>
                  </a:lnTo>
                  <a:lnTo>
                    <a:pt x="1582" y="17106"/>
                  </a:lnTo>
                  <a:lnTo>
                    <a:pt x="1874" y="17131"/>
                  </a:lnTo>
                  <a:lnTo>
                    <a:pt x="2191" y="17155"/>
                  </a:lnTo>
                  <a:lnTo>
                    <a:pt x="2799" y="17179"/>
                  </a:lnTo>
                  <a:lnTo>
                    <a:pt x="4016" y="17131"/>
                  </a:lnTo>
                  <a:lnTo>
                    <a:pt x="5329" y="17155"/>
                  </a:lnTo>
                  <a:lnTo>
                    <a:pt x="6619" y="17204"/>
                  </a:lnTo>
                  <a:lnTo>
                    <a:pt x="7252" y="17228"/>
                  </a:lnTo>
                  <a:lnTo>
                    <a:pt x="7884" y="17228"/>
                  </a:lnTo>
                  <a:lnTo>
                    <a:pt x="9150" y="17179"/>
                  </a:lnTo>
                  <a:lnTo>
                    <a:pt x="9661" y="17179"/>
                  </a:lnTo>
                  <a:lnTo>
                    <a:pt x="10172" y="17204"/>
                  </a:lnTo>
                  <a:lnTo>
                    <a:pt x="10683" y="17204"/>
                  </a:lnTo>
                  <a:lnTo>
                    <a:pt x="10926" y="17179"/>
                  </a:lnTo>
                  <a:lnTo>
                    <a:pt x="11194" y="17155"/>
                  </a:lnTo>
                  <a:lnTo>
                    <a:pt x="11242" y="17131"/>
                  </a:lnTo>
                  <a:lnTo>
                    <a:pt x="11291" y="17082"/>
                  </a:lnTo>
                  <a:lnTo>
                    <a:pt x="11340" y="17033"/>
                  </a:lnTo>
                  <a:lnTo>
                    <a:pt x="11364" y="16985"/>
                  </a:lnTo>
                  <a:lnTo>
                    <a:pt x="11364" y="16887"/>
                  </a:lnTo>
                  <a:lnTo>
                    <a:pt x="11315" y="16766"/>
                  </a:lnTo>
                  <a:lnTo>
                    <a:pt x="11632" y="16620"/>
                  </a:lnTo>
                  <a:lnTo>
                    <a:pt x="11997" y="16449"/>
                  </a:lnTo>
                  <a:lnTo>
                    <a:pt x="11997" y="16960"/>
                  </a:lnTo>
                  <a:lnTo>
                    <a:pt x="11997" y="17058"/>
                  </a:lnTo>
                  <a:lnTo>
                    <a:pt x="11826" y="17106"/>
                  </a:lnTo>
                  <a:lnTo>
                    <a:pt x="11656" y="17155"/>
                  </a:lnTo>
                  <a:lnTo>
                    <a:pt x="11315" y="17301"/>
                  </a:lnTo>
                  <a:lnTo>
                    <a:pt x="11121" y="17398"/>
                  </a:lnTo>
                  <a:lnTo>
                    <a:pt x="10926" y="17495"/>
                  </a:lnTo>
                  <a:lnTo>
                    <a:pt x="10731" y="17617"/>
                  </a:lnTo>
                  <a:lnTo>
                    <a:pt x="10585" y="17763"/>
                  </a:lnTo>
                  <a:lnTo>
                    <a:pt x="10585" y="17787"/>
                  </a:lnTo>
                  <a:lnTo>
                    <a:pt x="10610" y="17812"/>
                  </a:lnTo>
                  <a:lnTo>
                    <a:pt x="10683" y="17836"/>
                  </a:lnTo>
                  <a:lnTo>
                    <a:pt x="10780" y="17836"/>
                  </a:lnTo>
                  <a:lnTo>
                    <a:pt x="10950" y="17787"/>
                  </a:lnTo>
                  <a:lnTo>
                    <a:pt x="11267" y="17666"/>
                  </a:lnTo>
                  <a:lnTo>
                    <a:pt x="11632" y="17520"/>
                  </a:lnTo>
                  <a:lnTo>
                    <a:pt x="11997" y="17422"/>
                  </a:lnTo>
                  <a:lnTo>
                    <a:pt x="11997" y="17739"/>
                  </a:lnTo>
                  <a:lnTo>
                    <a:pt x="11875" y="17763"/>
                  </a:lnTo>
                  <a:lnTo>
                    <a:pt x="11778" y="17836"/>
                  </a:lnTo>
                  <a:lnTo>
                    <a:pt x="11559" y="17958"/>
                  </a:lnTo>
                  <a:lnTo>
                    <a:pt x="11340" y="18055"/>
                  </a:lnTo>
                  <a:lnTo>
                    <a:pt x="11145" y="18201"/>
                  </a:lnTo>
                  <a:lnTo>
                    <a:pt x="10926" y="18323"/>
                  </a:lnTo>
                  <a:lnTo>
                    <a:pt x="10731" y="18420"/>
                  </a:lnTo>
                  <a:lnTo>
                    <a:pt x="10707" y="18444"/>
                  </a:lnTo>
                  <a:lnTo>
                    <a:pt x="10707" y="18493"/>
                  </a:lnTo>
                  <a:lnTo>
                    <a:pt x="10731" y="18517"/>
                  </a:lnTo>
                  <a:lnTo>
                    <a:pt x="10975" y="18517"/>
                  </a:lnTo>
                  <a:lnTo>
                    <a:pt x="11194" y="18493"/>
                  </a:lnTo>
                  <a:lnTo>
                    <a:pt x="11413" y="18444"/>
                  </a:lnTo>
                  <a:lnTo>
                    <a:pt x="11632" y="18371"/>
                  </a:lnTo>
                  <a:lnTo>
                    <a:pt x="11802" y="18298"/>
                  </a:lnTo>
                  <a:lnTo>
                    <a:pt x="11997" y="18225"/>
                  </a:lnTo>
                  <a:lnTo>
                    <a:pt x="11997" y="18590"/>
                  </a:lnTo>
                  <a:lnTo>
                    <a:pt x="11778" y="18663"/>
                  </a:lnTo>
                  <a:lnTo>
                    <a:pt x="11534" y="18736"/>
                  </a:lnTo>
                  <a:lnTo>
                    <a:pt x="10999" y="18907"/>
                  </a:lnTo>
                  <a:lnTo>
                    <a:pt x="10731" y="19004"/>
                  </a:lnTo>
                  <a:lnTo>
                    <a:pt x="10488" y="19150"/>
                  </a:lnTo>
                  <a:lnTo>
                    <a:pt x="10464" y="19174"/>
                  </a:lnTo>
                  <a:lnTo>
                    <a:pt x="10464" y="19199"/>
                  </a:lnTo>
                  <a:lnTo>
                    <a:pt x="10464" y="19247"/>
                  </a:lnTo>
                  <a:lnTo>
                    <a:pt x="10488" y="19247"/>
                  </a:lnTo>
                  <a:lnTo>
                    <a:pt x="10634" y="19272"/>
                  </a:lnTo>
                  <a:lnTo>
                    <a:pt x="10756" y="19272"/>
                  </a:lnTo>
                  <a:lnTo>
                    <a:pt x="11023" y="19247"/>
                  </a:lnTo>
                  <a:lnTo>
                    <a:pt x="11267" y="19199"/>
                  </a:lnTo>
                  <a:lnTo>
                    <a:pt x="11510" y="19126"/>
                  </a:lnTo>
                  <a:lnTo>
                    <a:pt x="11753" y="19077"/>
                  </a:lnTo>
                  <a:lnTo>
                    <a:pt x="12021" y="19028"/>
                  </a:lnTo>
                  <a:lnTo>
                    <a:pt x="12021" y="19223"/>
                  </a:lnTo>
                  <a:lnTo>
                    <a:pt x="11364" y="19515"/>
                  </a:lnTo>
                  <a:lnTo>
                    <a:pt x="11048" y="19685"/>
                  </a:lnTo>
                  <a:lnTo>
                    <a:pt x="10902" y="19783"/>
                  </a:lnTo>
                  <a:lnTo>
                    <a:pt x="10780" y="19904"/>
                  </a:lnTo>
                  <a:lnTo>
                    <a:pt x="10756" y="19929"/>
                  </a:lnTo>
                  <a:lnTo>
                    <a:pt x="10756" y="19953"/>
                  </a:lnTo>
                  <a:lnTo>
                    <a:pt x="10780" y="19977"/>
                  </a:lnTo>
                  <a:lnTo>
                    <a:pt x="10804" y="19977"/>
                  </a:lnTo>
                  <a:lnTo>
                    <a:pt x="11121" y="19953"/>
                  </a:lnTo>
                  <a:lnTo>
                    <a:pt x="11413" y="19880"/>
                  </a:lnTo>
                  <a:lnTo>
                    <a:pt x="11729" y="19758"/>
                  </a:lnTo>
                  <a:lnTo>
                    <a:pt x="12021" y="19637"/>
                  </a:lnTo>
                  <a:lnTo>
                    <a:pt x="12021" y="19856"/>
                  </a:lnTo>
                  <a:lnTo>
                    <a:pt x="11972" y="19977"/>
                  </a:lnTo>
                  <a:lnTo>
                    <a:pt x="11899" y="20099"/>
                  </a:lnTo>
                  <a:lnTo>
                    <a:pt x="11753" y="20099"/>
                  </a:lnTo>
                  <a:lnTo>
                    <a:pt x="11607" y="20123"/>
                  </a:lnTo>
                  <a:lnTo>
                    <a:pt x="11315" y="20221"/>
                  </a:lnTo>
                  <a:lnTo>
                    <a:pt x="10926" y="20342"/>
                  </a:lnTo>
                  <a:lnTo>
                    <a:pt x="10731" y="20415"/>
                  </a:lnTo>
                  <a:lnTo>
                    <a:pt x="10537" y="20537"/>
                  </a:lnTo>
                  <a:lnTo>
                    <a:pt x="10512" y="20561"/>
                  </a:lnTo>
                  <a:lnTo>
                    <a:pt x="9928" y="20537"/>
                  </a:lnTo>
                  <a:lnTo>
                    <a:pt x="9344" y="20513"/>
                  </a:lnTo>
                  <a:lnTo>
                    <a:pt x="8541" y="20513"/>
                  </a:lnTo>
                  <a:lnTo>
                    <a:pt x="7738" y="20537"/>
                  </a:lnTo>
                  <a:lnTo>
                    <a:pt x="6084" y="20561"/>
                  </a:lnTo>
                  <a:lnTo>
                    <a:pt x="4429" y="20561"/>
                  </a:lnTo>
                  <a:lnTo>
                    <a:pt x="2848" y="20513"/>
                  </a:lnTo>
                  <a:lnTo>
                    <a:pt x="1753" y="20513"/>
                  </a:lnTo>
                  <a:lnTo>
                    <a:pt x="1631" y="20464"/>
                  </a:lnTo>
                  <a:lnTo>
                    <a:pt x="1339" y="20342"/>
                  </a:lnTo>
                  <a:lnTo>
                    <a:pt x="1193" y="20269"/>
                  </a:lnTo>
                  <a:lnTo>
                    <a:pt x="1023" y="20172"/>
                  </a:lnTo>
                  <a:lnTo>
                    <a:pt x="901" y="20050"/>
                  </a:lnTo>
                  <a:lnTo>
                    <a:pt x="779" y="19929"/>
                  </a:lnTo>
                  <a:lnTo>
                    <a:pt x="731" y="19807"/>
                  </a:lnTo>
                  <a:lnTo>
                    <a:pt x="682" y="19661"/>
                  </a:lnTo>
                  <a:lnTo>
                    <a:pt x="609" y="19393"/>
                  </a:lnTo>
                  <a:lnTo>
                    <a:pt x="585" y="19101"/>
                  </a:lnTo>
                  <a:lnTo>
                    <a:pt x="560" y="18834"/>
                  </a:lnTo>
                  <a:lnTo>
                    <a:pt x="536" y="17131"/>
                  </a:lnTo>
                  <a:lnTo>
                    <a:pt x="560" y="15427"/>
                  </a:lnTo>
                  <a:lnTo>
                    <a:pt x="536" y="13091"/>
                  </a:lnTo>
                  <a:lnTo>
                    <a:pt x="487" y="9247"/>
                  </a:lnTo>
                  <a:lnTo>
                    <a:pt x="463" y="5402"/>
                  </a:lnTo>
                  <a:lnTo>
                    <a:pt x="463" y="3967"/>
                  </a:lnTo>
                  <a:lnTo>
                    <a:pt x="487" y="3139"/>
                  </a:lnTo>
                  <a:lnTo>
                    <a:pt x="536" y="2653"/>
                  </a:lnTo>
                  <a:lnTo>
                    <a:pt x="585" y="2142"/>
                  </a:lnTo>
                  <a:lnTo>
                    <a:pt x="682" y="1655"/>
                  </a:lnTo>
                  <a:lnTo>
                    <a:pt x="828" y="1168"/>
                  </a:lnTo>
                  <a:lnTo>
                    <a:pt x="901" y="1023"/>
                  </a:lnTo>
                  <a:lnTo>
                    <a:pt x="1023" y="852"/>
                  </a:lnTo>
                  <a:lnTo>
                    <a:pt x="1217" y="731"/>
                  </a:lnTo>
                  <a:lnTo>
                    <a:pt x="1461" y="609"/>
                  </a:lnTo>
                  <a:lnTo>
                    <a:pt x="1753" y="536"/>
                  </a:lnTo>
                  <a:lnTo>
                    <a:pt x="2118" y="487"/>
                  </a:lnTo>
                  <a:lnTo>
                    <a:pt x="2531" y="463"/>
                  </a:lnTo>
                  <a:close/>
                  <a:moveTo>
                    <a:pt x="2507" y="1"/>
                  </a:moveTo>
                  <a:lnTo>
                    <a:pt x="2045" y="25"/>
                  </a:lnTo>
                  <a:lnTo>
                    <a:pt x="1655" y="98"/>
                  </a:lnTo>
                  <a:lnTo>
                    <a:pt x="1315" y="171"/>
                  </a:lnTo>
                  <a:lnTo>
                    <a:pt x="1023" y="317"/>
                  </a:lnTo>
                  <a:lnTo>
                    <a:pt x="804" y="463"/>
                  </a:lnTo>
                  <a:lnTo>
                    <a:pt x="609" y="633"/>
                  </a:lnTo>
                  <a:lnTo>
                    <a:pt x="463" y="828"/>
                  </a:lnTo>
                  <a:lnTo>
                    <a:pt x="366" y="1023"/>
                  </a:lnTo>
                  <a:lnTo>
                    <a:pt x="293" y="1241"/>
                  </a:lnTo>
                  <a:lnTo>
                    <a:pt x="220" y="1436"/>
                  </a:lnTo>
                  <a:lnTo>
                    <a:pt x="195" y="1655"/>
                  </a:lnTo>
                  <a:lnTo>
                    <a:pt x="147" y="2020"/>
                  </a:lnTo>
                  <a:lnTo>
                    <a:pt x="122" y="2312"/>
                  </a:lnTo>
                  <a:lnTo>
                    <a:pt x="74" y="2823"/>
                  </a:lnTo>
                  <a:lnTo>
                    <a:pt x="25" y="3334"/>
                  </a:lnTo>
                  <a:lnTo>
                    <a:pt x="1" y="4356"/>
                  </a:lnTo>
                  <a:lnTo>
                    <a:pt x="25" y="5354"/>
                  </a:lnTo>
                  <a:lnTo>
                    <a:pt x="49" y="6376"/>
                  </a:lnTo>
                  <a:lnTo>
                    <a:pt x="49" y="7544"/>
                  </a:lnTo>
                  <a:lnTo>
                    <a:pt x="49" y="8736"/>
                  </a:lnTo>
                  <a:lnTo>
                    <a:pt x="1" y="11072"/>
                  </a:lnTo>
                  <a:lnTo>
                    <a:pt x="25" y="12264"/>
                  </a:lnTo>
                  <a:lnTo>
                    <a:pt x="49" y="13432"/>
                  </a:lnTo>
                  <a:lnTo>
                    <a:pt x="98" y="14624"/>
                  </a:lnTo>
                  <a:lnTo>
                    <a:pt x="98" y="15817"/>
                  </a:lnTo>
                  <a:lnTo>
                    <a:pt x="98" y="16693"/>
                  </a:lnTo>
                  <a:lnTo>
                    <a:pt x="98" y="17568"/>
                  </a:lnTo>
                  <a:lnTo>
                    <a:pt x="122" y="18444"/>
                  </a:lnTo>
                  <a:lnTo>
                    <a:pt x="171" y="19345"/>
                  </a:lnTo>
                  <a:lnTo>
                    <a:pt x="195" y="19612"/>
                  </a:lnTo>
                  <a:lnTo>
                    <a:pt x="244" y="19880"/>
                  </a:lnTo>
                  <a:lnTo>
                    <a:pt x="341" y="20123"/>
                  </a:lnTo>
                  <a:lnTo>
                    <a:pt x="463" y="20367"/>
                  </a:lnTo>
                  <a:lnTo>
                    <a:pt x="633" y="20561"/>
                  </a:lnTo>
                  <a:lnTo>
                    <a:pt x="804" y="20732"/>
                  </a:lnTo>
                  <a:lnTo>
                    <a:pt x="925" y="20805"/>
                  </a:lnTo>
                  <a:lnTo>
                    <a:pt x="1047" y="20853"/>
                  </a:lnTo>
                  <a:lnTo>
                    <a:pt x="1169" y="20902"/>
                  </a:lnTo>
                  <a:lnTo>
                    <a:pt x="1315" y="20926"/>
                  </a:lnTo>
                  <a:lnTo>
                    <a:pt x="2994" y="20951"/>
                  </a:lnTo>
                  <a:lnTo>
                    <a:pt x="4186" y="20975"/>
                  </a:lnTo>
                  <a:lnTo>
                    <a:pt x="4964" y="20999"/>
                  </a:lnTo>
                  <a:lnTo>
                    <a:pt x="5938" y="21024"/>
                  </a:lnTo>
                  <a:lnTo>
                    <a:pt x="6911" y="21024"/>
                  </a:lnTo>
                  <a:lnTo>
                    <a:pt x="8833" y="20999"/>
                  </a:lnTo>
                  <a:lnTo>
                    <a:pt x="9198" y="20999"/>
                  </a:lnTo>
                  <a:lnTo>
                    <a:pt x="9588" y="21024"/>
                  </a:lnTo>
                  <a:lnTo>
                    <a:pt x="10366" y="21072"/>
                  </a:lnTo>
                  <a:lnTo>
                    <a:pt x="10756" y="21072"/>
                  </a:lnTo>
                  <a:lnTo>
                    <a:pt x="11145" y="21048"/>
                  </a:lnTo>
                  <a:lnTo>
                    <a:pt x="11315" y="20999"/>
                  </a:lnTo>
                  <a:lnTo>
                    <a:pt x="11510" y="20951"/>
                  </a:lnTo>
                  <a:lnTo>
                    <a:pt x="11680" y="20902"/>
                  </a:lnTo>
                  <a:lnTo>
                    <a:pt x="11851" y="20805"/>
                  </a:lnTo>
                  <a:lnTo>
                    <a:pt x="12021" y="20683"/>
                  </a:lnTo>
                  <a:lnTo>
                    <a:pt x="12167" y="20513"/>
                  </a:lnTo>
                  <a:lnTo>
                    <a:pt x="12264" y="20318"/>
                  </a:lnTo>
                  <a:lnTo>
                    <a:pt x="12362" y="20075"/>
                  </a:lnTo>
                  <a:lnTo>
                    <a:pt x="12435" y="19807"/>
                  </a:lnTo>
                  <a:lnTo>
                    <a:pt x="12483" y="19515"/>
                  </a:lnTo>
                  <a:lnTo>
                    <a:pt x="12532" y="19223"/>
                  </a:lnTo>
                  <a:lnTo>
                    <a:pt x="12556" y="18907"/>
                  </a:lnTo>
                  <a:lnTo>
                    <a:pt x="12580" y="18298"/>
                  </a:lnTo>
                  <a:lnTo>
                    <a:pt x="12580" y="17739"/>
                  </a:lnTo>
                  <a:lnTo>
                    <a:pt x="12556" y="16960"/>
                  </a:lnTo>
                  <a:lnTo>
                    <a:pt x="12532" y="15573"/>
                  </a:lnTo>
                  <a:lnTo>
                    <a:pt x="12508" y="14186"/>
                  </a:lnTo>
                  <a:lnTo>
                    <a:pt x="12483" y="13286"/>
                  </a:lnTo>
                  <a:lnTo>
                    <a:pt x="12459" y="12118"/>
                  </a:lnTo>
                  <a:lnTo>
                    <a:pt x="12459" y="9441"/>
                  </a:lnTo>
                  <a:lnTo>
                    <a:pt x="12459" y="6960"/>
                  </a:lnTo>
                  <a:lnTo>
                    <a:pt x="12435" y="5500"/>
                  </a:lnTo>
                  <a:lnTo>
                    <a:pt x="12435" y="4794"/>
                  </a:lnTo>
                  <a:lnTo>
                    <a:pt x="12483" y="4113"/>
                  </a:lnTo>
                  <a:lnTo>
                    <a:pt x="12532" y="3431"/>
                  </a:lnTo>
                  <a:lnTo>
                    <a:pt x="12556" y="2726"/>
                  </a:lnTo>
                  <a:lnTo>
                    <a:pt x="12556" y="2336"/>
                  </a:lnTo>
                  <a:lnTo>
                    <a:pt x="12532" y="1898"/>
                  </a:lnTo>
                  <a:lnTo>
                    <a:pt x="12435" y="1509"/>
                  </a:lnTo>
                  <a:lnTo>
                    <a:pt x="12386" y="1314"/>
                  </a:lnTo>
                  <a:lnTo>
                    <a:pt x="12313" y="1120"/>
                  </a:lnTo>
                  <a:lnTo>
                    <a:pt x="12240" y="950"/>
                  </a:lnTo>
                  <a:lnTo>
                    <a:pt x="12143" y="779"/>
                  </a:lnTo>
                  <a:lnTo>
                    <a:pt x="12021" y="633"/>
                  </a:lnTo>
                  <a:lnTo>
                    <a:pt x="11899" y="512"/>
                  </a:lnTo>
                  <a:lnTo>
                    <a:pt x="11729" y="414"/>
                  </a:lnTo>
                  <a:lnTo>
                    <a:pt x="11559" y="317"/>
                  </a:lnTo>
                  <a:lnTo>
                    <a:pt x="11364" y="268"/>
                  </a:lnTo>
                  <a:lnTo>
                    <a:pt x="11145" y="220"/>
                  </a:lnTo>
                  <a:lnTo>
                    <a:pt x="11096" y="171"/>
                  </a:lnTo>
                  <a:lnTo>
                    <a:pt x="10999" y="147"/>
                  </a:lnTo>
                  <a:lnTo>
                    <a:pt x="10634" y="122"/>
                  </a:lnTo>
                  <a:lnTo>
                    <a:pt x="10269" y="98"/>
                  </a:lnTo>
                  <a:lnTo>
                    <a:pt x="9515" y="98"/>
                  </a:lnTo>
                  <a:lnTo>
                    <a:pt x="8030" y="122"/>
                  </a:lnTo>
                  <a:lnTo>
                    <a:pt x="4867" y="98"/>
                  </a:lnTo>
                  <a:lnTo>
                    <a:pt x="3943" y="74"/>
                  </a:lnTo>
                  <a:lnTo>
                    <a:pt x="3018" y="25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75;p38">
              <a:extLst>
                <a:ext uri="{FF2B5EF4-FFF2-40B4-BE49-F238E27FC236}">
                  <a16:creationId xmlns:a16="http://schemas.microsoft.com/office/drawing/2014/main" id="{5BBAB7D5-8C41-4BD4-81BF-B8EF3E939D39}"/>
                </a:ext>
              </a:extLst>
            </p:cNvPr>
            <p:cNvSpPr/>
            <p:nvPr/>
          </p:nvSpPr>
          <p:spPr>
            <a:xfrm rot="15253091">
              <a:off x="-343559" y="9517168"/>
              <a:ext cx="1379474" cy="1764578"/>
            </a:xfrm>
            <a:custGeom>
              <a:avLst/>
              <a:gdLst/>
              <a:ahLst/>
              <a:cxnLst/>
              <a:rect l="l" t="t" r="r" b="b"/>
              <a:pathLst>
                <a:path w="16474" h="21073" extrusionOk="0">
                  <a:moveTo>
                    <a:pt x="15330" y="779"/>
                  </a:moveTo>
                  <a:lnTo>
                    <a:pt x="15525" y="950"/>
                  </a:lnTo>
                  <a:lnTo>
                    <a:pt x="15671" y="1120"/>
                  </a:lnTo>
                  <a:lnTo>
                    <a:pt x="15428" y="1266"/>
                  </a:lnTo>
                  <a:lnTo>
                    <a:pt x="15209" y="1387"/>
                  </a:lnTo>
                  <a:lnTo>
                    <a:pt x="14917" y="1582"/>
                  </a:lnTo>
                  <a:lnTo>
                    <a:pt x="14625" y="1777"/>
                  </a:lnTo>
                  <a:lnTo>
                    <a:pt x="14187" y="1777"/>
                  </a:lnTo>
                  <a:lnTo>
                    <a:pt x="13773" y="1752"/>
                  </a:lnTo>
                  <a:lnTo>
                    <a:pt x="14235" y="1460"/>
                  </a:lnTo>
                  <a:lnTo>
                    <a:pt x="14819" y="1120"/>
                  </a:lnTo>
                  <a:lnTo>
                    <a:pt x="15038" y="1023"/>
                  </a:lnTo>
                  <a:lnTo>
                    <a:pt x="15160" y="974"/>
                  </a:lnTo>
                  <a:lnTo>
                    <a:pt x="15257" y="925"/>
                  </a:lnTo>
                  <a:lnTo>
                    <a:pt x="15330" y="852"/>
                  </a:lnTo>
                  <a:lnTo>
                    <a:pt x="15330" y="779"/>
                  </a:lnTo>
                  <a:close/>
                  <a:moveTo>
                    <a:pt x="15817" y="1485"/>
                  </a:moveTo>
                  <a:lnTo>
                    <a:pt x="15890" y="1679"/>
                  </a:lnTo>
                  <a:lnTo>
                    <a:pt x="15914" y="1898"/>
                  </a:lnTo>
                  <a:lnTo>
                    <a:pt x="15744" y="1971"/>
                  </a:lnTo>
                  <a:lnTo>
                    <a:pt x="15574" y="2044"/>
                  </a:lnTo>
                  <a:lnTo>
                    <a:pt x="15257" y="2215"/>
                  </a:lnTo>
                  <a:lnTo>
                    <a:pt x="15111" y="2312"/>
                  </a:lnTo>
                  <a:lnTo>
                    <a:pt x="14941" y="2409"/>
                  </a:lnTo>
                  <a:lnTo>
                    <a:pt x="14941" y="2409"/>
                  </a:lnTo>
                  <a:lnTo>
                    <a:pt x="14965" y="2117"/>
                  </a:lnTo>
                  <a:lnTo>
                    <a:pt x="14990" y="1996"/>
                  </a:lnTo>
                  <a:lnTo>
                    <a:pt x="14990" y="1898"/>
                  </a:lnTo>
                  <a:lnTo>
                    <a:pt x="15209" y="1777"/>
                  </a:lnTo>
                  <a:lnTo>
                    <a:pt x="15525" y="1631"/>
                  </a:lnTo>
                  <a:lnTo>
                    <a:pt x="15817" y="1485"/>
                  </a:lnTo>
                  <a:close/>
                  <a:moveTo>
                    <a:pt x="15963" y="2239"/>
                  </a:moveTo>
                  <a:lnTo>
                    <a:pt x="15963" y="2774"/>
                  </a:lnTo>
                  <a:lnTo>
                    <a:pt x="15914" y="2799"/>
                  </a:lnTo>
                  <a:lnTo>
                    <a:pt x="15695" y="2896"/>
                  </a:lnTo>
                  <a:lnTo>
                    <a:pt x="15476" y="2993"/>
                  </a:lnTo>
                  <a:lnTo>
                    <a:pt x="14917" y="3285"/>
                  </a:lnTo>
                  <a:lnTo>
                    <a:pt x="14941" y="2774"/>
                  </a:lnTo>
                  <a:lnTo>
                    <a:pt x="15233" y="2604"/>
                  </a:lnTo>
                  <a:lnTo>
                    <a:pt x="15525" y="2409"/>
                  </a:lnTo>
                  <a:lnTo>
                    <a:pt x="15744" y="2312"/>
                  </a:lnTo>
                  <a:lnTo>
                    <a:pt x="15963" y="2239"/>
                  </a:lnTo>
                  <a:close/>
                  <a:moveTo>
                    <a:pt x="15939" y="3115"/>
                  </a:moveTo>
                  <a:lnTo>
                    <a:pt x="15914" y="3577"/>
                  </a:lnTo>
                  <a:lnTo>
                    <a:pt x="15647" y="3699"/>
                  </a:lnTo>
                  <a:lnTo>
                    <a:pt x="15403" y="3821"/>
                  </a:lnTo>
                  <a:lnTo>
                    <a:pt x="14917" y="4113"/>
                  </a:lnTo>
                  <a:lnTo>
                    <a:pt x="14917" y="3553"/>
                  </a:lnTo>
                  <a:lnTo>
                    <a:pt x="15087" y="3504"/>
                  </a:lnTo>
                  <a:lnTo>
                    <a:pt x="15233" y="3431"/>
                  </a:lnTo>
                  <a:lnTo>
                    <a:pt x="15549" y="3285"/>
                  </a:lnTo>
                  <a:lnTo>
                    <a:pt x="15744" y="3212"/>
                  </a:lnTo>
                  <a:lnTo>
                    <a:pt x="15939" y="3115"/>
                  </a:lnTo>
                  <a:close/>
                  <a:moveTo>
                    <a:pt x="15866" y="3942"/>
                  </a:moveTo>
                  <a:lnTo>
                    <a:pt x="15841" y="4429"/>
                  </a:lnTo>
                  <a:lnTo>
                    <a:pt x="15574" y="4575"/>
                  </a:lnTo>
                  <a:lnTo>
                    <a:pt x="15330" y="4697"/>
                  </a:lnTo>
                  <a:lnTo>
                    <a:pt x="15136" y="4818"/>
                  </a:lnTo>
                  <a:lnTo>
                    <a:pt x="14965" y="4964"/>
                  </a:lnTo>
                  <a:lnTo>
                    <a:pt x="14892" y="5013"/>
                  </a:lnTo>
                  <a:lnTo>
                    <a:pt x="14917" y="4405"/>
                  </a:lnTo>
                  <a:lnTo>
                    <a:pt x="15160" y="4307"/>
                  </a:lnTo>
                  <a:lnTo>
                    <a:pt x="15403" y="4186"/>
                  </a:lnTo>
                  <a:lnTo>
                    <a:pt x="15647" y="4064"/>
                  </a:lnTo>
                  <a:lnTo>
                    <a:pt x="15866" y="3942"/>
                  </a:lnTo>
                  <a:close/>
                  <a:moveTo>
                    <a:pt x="15841" y="4794"/>
                  </a:moveTo>
                  <a:lnTo>
                    <a:pt x="15841" y="5329"/>
                  </a:lnTo>
                  <a:lnTo>
                    <a:pt x="15525" y="5500"/>
                  </a:lnTo>
                  <a:lnTo>
                    <a:pt x="15209" y="5670"/>
                  </a:lnTo>
                  <a:lnTo>
                    <a:pt x="14892" y="5865"/>
                  </a:lnTo>
                  <a:lnTo>
                    <a:pt x="14892" y="5256"/>
                  </a:lnTo>
                  <a:lnTo>
                    <a:pt x="15038" y="5208"/>
                  </a:lnTo>
                  <a:lnTo>
                    <a:pt x="15403" y="5013"/>
                  </a:lnTo>
                  <a:lnTo>
                    <a:pt x="15622" y="4891"/>
                  </a:lnTo>
                  <a:lnTo>
                    <a:pt x="15841" y="4794"/>
                  </a:lnTo>
                  <a:close/>
                  <a:moveTo>
                    <a:pt x="15841" y="5694"/>
                  </a:moveTo>
                  <a:lnTo>
                    <a:pt x="15841" y="6230"/>
                  </a:lnTo>
                  <a:lnTo>
                    <a:pt x="15598" y="6376"/>
                  </a:lnTo>
                  <a:lnTo>
                    <a:pt x="15379" y="6497"/>
                  </a:lnTo>
                  <a:lnTo>
                    <a:pt x="15136" y="6668"/>
                  </a:lnTo>
                  <a:lnTo>
                    <a:pt x="15014" y="6765"/>
                  </a:lnTo>
                  <a:lnTo>
                    <a:pt x="14892" y="6862"/>
                  </a:lnTo>
                  <a:lnTo>
                    <a:pt x="14892" y="6181"/>
                  </a:lnTo>
                  <a:lnTo>
                    <a:pt x="15087" y="6108"/>
                  </a:lnTo>
                  <a:lnTo>
                    <a:pt x="15282" y="6011"/>
                  </a:lnTo>
                  <a:lnTo>
                    <a:pt x="15841" y="5694"/>
                  </a:lnTo>
                  <a:close/>
                  <a:moveTo>
                    <a:pt x="15817" y="6692"/>
                  </a:moveTo>
                  <a:lnTo>
                    <a:pt x="15817" y="7179"/>
                  </a:lnTo>
                  <a:lnTo>
                    <a:pt x="15282" y="7422"/>
                  </a:lnTo>
                  <a:lnTo>
                    <a:pt x="15087" y="7495"/>
                  </a:lnTo>
                  <a:lnTo>
                    <a:pt x="14892" y="7592"/>
                  </a:lnTo>
                  <a:lnTo>
                    <a:pt x="14892" y="7057"/>
                  </a:lnTo>
                  <a:lnTo>
                    <a:pt x="15038" y="7033"/>
                  </a:lnTo>
                  <a:lnTo>
                    <a:pt x="15184" y="6984"/>
                  </a:lnTo>
                  <a:lnTo>
                    <a:pt x="15476" y="6838"/>
                  </a:lnTo>
                  <a:lnTo>
                    <a:pt x="15817" y="6692"/>
                  </a:lnTo>
                  <a:close/>
                  <a:moveTo>
                    <a:pt x="15817" y="7617"/>
                  </a:moveTo>
                  <a:lnTo>
                    <a:pt x="15817" y="8079"/>
                  </a:lnTo>
                  <a:lnTo>
                    <a:pt x="15355" y="8298"/>
                  </a:lnTo>
                  <a:lnTo>
                    <a:pt x="15136" y="8420"/>
                  </a:lnTo>
                  <a:lnTo>
                    <a:pt x="14917" y="8566"/>
                  </a:lnTo>
                  <a:lnTo>
                    <a:pt x="14892" y="7933"/>
                  </a:lnTo>
                  <a:lnTo>
                    <a:pt x="15111" y="7884"/>
                  </a:lnTo>
                  <a:lnTo>
                    <a:pt x="15330" y="7811"/>
                  </a:lnTo>
                  <a:lnTo>
                    <a:pt x="15817" y="7617"/>
                  </a:lnTo>
                  <a:close/>
                  <a:moveTo>
                    <a:pt x="15817" y="8420"/>
                  </a:moveTo>
                  <a:lnTo>
                    <a:pt x="15817" y="8931"/>
                  </a:lnTo>
                  <a:lnTo>
                    <a:pt x="15720" y="8955"/>
                  </a:lnTo>
                  <a:lnTo>
                    <a:pt x="15598" y="9004"/>
                  </a:lnTo>
                  <a:lnTo>
                    <a:pt x="15452" y="9101"/>
                  </a:lnTo>
                  <a:lnTo>
                    <a:pt x="15184" y="9271"/>
                  </a:lnTo>
                  <a:lnTo>
                    <a:pt x="15038" y="9368"/>
                  </a:lnTo>
                  <a:lnTo>
                    <a:pt x="14917" y="9490"/>
                  </a:lnTo>
                  <a:lnTo>
                    <a:pt x="14917" y="8882"/>
                  </a:lnTo>
                  <a:lnTo>
                    <a:pt x="15160" y="8760"/>
                  </a:lnTo>
                  <a:lnTo>
                    <a:pt x="15817" y="8420"/>
                  </a:lnTo>
                  <a:close/>
                  <a:moveTo>
                    <a:pt x="15817" y="9295"/>
                  </a:moveTo>
                  <a:lnTo>
                    <a:pt x="15817" y="9782"/>
                  </a:lnTo>
                  <a:lnTo>
                    <a:pt x="15574" y="9904"/>
                  </a:lnTo>
                  <a:lnTo>
                    <a:pt x="15355" y="10025"/>
                  </a:lnTo>
                  <a:lnTo>
                    <a:pt x="15136" y="10147"/>
                  </a:lnTo>
                  <a:lnTo>
                    <a:pt x="14917" y="10269"/>
                  </a:lnTo>
                  <a:lnTo>
                    <a:pt x="14917" y="9782"/>
                  </a:lnTo>
                  <a:lnTo>
                    <a:pt x="15111" y="9709"/>
                  </a:lnTo>
                  <a:lnTo>
                    <a:pt x="15282" y="9612"/>
                  </a:lnTo>
                  <a:lnTo>
                    <a:pt x="15622" y="9393"/>
                  </a:lnTo>
                  <a:lnTo>
                    <a:pt x="15817" y="9295"/>
                  </a:lnTo>
                  <a:close/>
                  <a:moveTo>
                    <a:pt x="15817" y="10244"/>
                  </a:moveTo>
                  <a:lnTo>
                    <a:pt x="15817" y="10634"/>
                  </a:lnTo>
                  <a:lnTo>
                    <a:pt x="15574" y="10804"/>
                  </a:lnTo>
                  <a:lnTo>
                    <a:pt x="15403" y="10950"/>
                  </a:lnTo>
                  <a:lnTo>
                    <a:pt x="14941" y="11242"/>
                  </a:lnTo>
                  <a:lnTo>
                    <a:pt x="14917" y="10682"/>
                  </a:lnTo>
                  <a:lnTo>
                    <a:pt x="15087" y="10609"/>
                  </a:lnTo>
                  <a:lnTo>
                    <a:pt x="15257" y="10536"/>
                  </a:lnTo>
                  <a:lnTo>
                    <a:pt x="15549" y="10366"/>
                  </a:lnTo>
                  <a:lnTo>
                    <a:pt x="15817" y="10244"/>
                  </a:lnTo>
                  <a:close/>
                  <a:moveTo>
                    <a:pt x="15817" y="11145"/>
                  </a:moveTo>
                  <a:lnTo>
                    <a:pt x="15817" y="11850"/>
                  </a:lnTo>
                  <a:lnTo>
                    <a:pt x="15622" y="11972"/>
                  </a:lnTo>
                  <a:lnTo>
                    <a:pt x="15501" y="12069"/>
                  </a:lnTo>
                  <a:lnTo>
                    <a:pt x="14965" y="12459"/>
                  </a:lnTo>
                  <a:lnTo>
                    <a:pt x="14941" y="11656"/>
                  </a:lnTo>
                  <a:lnTo>
                    <a:pt x="15111" y="11583"/>
                  </a:lnTo>
                  <a:lnTo>
                    <a:pt x="15282" y="11485"/>
                  </a:lnTo>
                  <a:lnTo>
                    <a:pt x="15598" y="11291"/>
                  </a:lnTo>
                  <a:lnTo>
                    <a:pt x="15817" y="11145"/>
                  </a:lnTo>
                  <a:close/>
                  <a:moveTo>
                    <a:pt x="15817" y="12337"/>
                  </a:moveTo>
                  <a:lnTo>
                    <a:pt x="15817" y="13091"/>
                  </a:lnTo>
                  <a:lnTo>
                    <a:pt x="15549" y="13237"/>
                  </a:lnTo>
                  <a:lnTo>
                    <a:pt x="15282" y="13432"/>
                  </a:lnTo>
                  <a:lnTo>
                    <a:pt x="15136" y="13529"/>
                  </a:lnTo>
                  <a:lnTo>
                    <a:pt x="14965" y="13651"/>
                  </a:lnTo>
                  <a:lnTo>
                    <a:pt x="14965" y="12872"/>
                  </a:lnTo>
                  <a:lnTo>
                    <a:pt x="15136" y="12775"/>
                  </a:lnTo>
                  <a:lnTo>
                    <a:pt x="15282" y="12702"/>
                  </a:lnTo>
                  <a:lnTo>
                    <a:pt x="15574" y="12507"/>
                  </a:lnTo>
                  <a:lnTo>
                    <a:pt x="15817" y="12337"/>
                  </a:lnTo>
                  <a:close/>
                  <a:moveTo>
                    <a:pt x="15817" y="13481"/>
                  </a:moveTo>
                  <a:lnTo>
                    <a:pt x="15841" y="13919"/>
                  </a:lnTo>
                  <a:lnTo>
                    <a:pt x="15452" y="14138"/>
                  </a:lnTo>
                  <a:lnTo>
                    <a:pt x="15087" y="14405"/>
                  </a:lnTo>
                  <a:lnTo>
                    <a:pt x="14990" y="14478"/>
                  </a:lnTo>
                  <a:lnTo>
                    <a:pt x="14965" y="13992"/>
                  </a:lnTo>
                  <a:lnTo>
                    <a:pt x="15209" y="13870"/>
                  </a:lnTo>
                  <a:lnTo>
                    <a:pt x="15403" y="13748"/>
                  </a:lnTo>
                  <a:lnTo>
                    <a:pt x="15817" y="13481"/>
                  </a:lnTo>
                  <a:close/>
                  <a:moveTo>
                    <a:pt x="15841" y="14381"/>
                  </a:moveTo>
                  <a:lnTo>
                    <a:pt x="15866" y="14795"/>
                  </a:lnTo>
                  <a:lnTo>
                    <a:pt x="15720" y="14868"/>
                  </a:lnTo>
                  <a:lnTo>
                    <a:pt x="15598" y="14965"/>
                  </a:lnTo>
                  <a:lnTo>
                    <a:pt x="15355" y="15135"/>
                  </a:lnTo>
                  <a:lnTo>
                    <a:pt x="14990" y="15354"/>
                  </a:lnTo>
                  <a:lnTo>
                    <a:pt x="14990" y="14941"/>
                  </a:lnTo>
                  <a:lnTo>
                    <a:pt x="15160" y="14843"/>
                  </a:lnTo>
                  <a:lnTo>
                    <a:pt x="15330" y="14722"/>
                  </a:lnTo>
                  <a:lnTo>
                    <a:pt x="15622" y="14503"/>
                  </a:lnTo>
                  <a:lnTo>
                    <a:pt x="15841" y="14381"/>
                  </a:lnTo>
                  <a:close/>
                  <a:moveTo>
                    <a:pt x="15866" y="15330"/>
                  </a:moveTo>
                  <a:lnTo>
                    <a:pt x="15890" y="15865"/>
                  </a:lnTo>
                  <a:lnTo>
                    <a:pt x="15866" y="15865"/>
                  </a:lnTo>
                  <a:lnTo>
                    <a:pt x="15695" y="15914"/>
                  </a:lnTo>
                  <a:lnTo>
                    <a:pt x="15549" y="15963"/>
                  </a:lnTo>
                  <a:lnTo>
                    <a:pt x="15257" y="16157"/>
                  </a:lnTo>
                  <a:lnTo>
                    <a:pt x="15014" y="16279"/>
                  </a:lnTo>
                  <a:lnTo>
                    <a:pt x="14990" y="15768"/>
                  </a:lnTo>
                  <a:lnTo>
                    <a:pt x="15136" y="15719"/>
                  </a:lnTo>
                  <a:lnTo>
                    <a:pt x="15282" y="15646"/>
                  </a:lnTo>
                  <a:lnTo>
                    <a:pt x="15574" y="15500"/>
                  </a:lnTo>
                  <a:lnTo>
                    <a:pt x="15866" y="15330"/>
                  </a:lnTo>
                  <a:close/>
                  <a:moveTo>
                    <a:pt x="15890" y="16230"/>
                  </a:moveTo>
                  <a:lnTo>
                    <a:pt x="15890" y="16644"/>
                  </a:lnTo>
                  <a:lnTo>
                    <a:pt x="15793" y="16644"/>
                  </a:lnTo>
                  <a:lnTo>
                    <a:pt x="15598" y="16717"/>
                  </a:lnTo>
                  <a:lnTo>
                    <a:pt x="15403" y="16790"/>
                  </a:lnTo>
                  <a:lnTo>
                    <a:pt x="15184" y="16887"/>
                  </a:lnTo>
                  <a:lnTo>
                    <a:pt x="15014" y="17009"/>
                  </a:lnTo>
                  <a:lnTo>
                    <a:pt x="15014" y="16644"/>
                  </a:lnTo>
                  <a:lnTo>
                    <a:pt x="15160" y="16595"/>
                  </a:lnTo>
                  <a:lnTo>
                    <a:pt x="15306" y="16522"/>
                  </a:lnTo>
                  <a:lnTo>
                    <a:pt x="15598" y="16401"/>
                  </a:lnTo>
                  <a:lnTo>
                    <a:pt x="15890" y="16230"/>
                  </a:lnTo>
                  <a:close/>
                  <a:moveTo>
                    <a:pt x="12629" y="2166"/>
                  </a:moveTo>
                  <a:lnTo>
                    <a:pt x="13627" y="2239"/>
                  </a:lnTo>
                  <a:lnTo>
                    <a:pt x="14600" y="2239"/>
                  </a:lnTo>
                  <a:lnTo>
                    <a:pt x="14527" y="3285"/>
                  </a:lnTo>
                  <a:lnTo>
                    <a:pt x="14479" y="4380"/>
                  </a:lnTo>
                  <a:lnTo>
                    <a:pt x="14454" y="4380"/>
                  </a:lnTo>
                  <a:lnTo>
                    <a:pt x="14430" y="4405"/>
                  </a:lnTo>
                  <a:lnTo>
                    <a:pt x="14454" y="4429"/>
                  </a:lnTo>
                  <a:lnTo>
                    <a:pt x="14479" y="4429"/>
                  </a:lnTo>
                  <a:lnTo>
                    <a:pt x="14430" y="6059"/>
                  </a:lnTo>
                  <a:lnTo>
                    <a:pt x="14430" y="7738"/>
                  </a:lnTo>
                  <a:lnTo>
                    <a:pt x="14430" y="9441"/>
                  </a:lnTo>
                  <a:lnTo>
                    <a:pt x="14454" y="11169"/>
                  </a:lnTo>
                  <a:lnTo>
                    <a:pt x="14527" y="14527"/>
                  </a:lnTo>
                  <a:lnTo>
                    <a:pt x="14552" y="16109"/>
                  </a:lnTo>
                  <a:lnTo>
                    <a:pt x="14552" y="17617"/>
                  </a:lnTo>
                  <a:lnTo>
                    <a:pt x="14138" y="17617"/>
                  </a:lnTo>
                  <a:lnTo>
                    <a:pt x="13724" y="17593"/>
                  </a:lnTo>
                  <a:lnTo>
                    <a:pt x="13286" y="17593"/>
                  </a:lnTo>
                  <a:lnTo>
                    <a:pt x="12873" y="17568"/>
                  </a:lnTo>
                  <a:lnTo>
                    <a:pt x="9637" y="17593"/>
                  </a:lnTo>
                  <a:lnTo>
                    <a:pt x="6425" y="17593"/>
                  </a:lnTo>
                  <a:lnTo>
                    <a:pt x="5232" y="17544"/>
                  </a:lnTo>
                  <a:lnTo>
                    <a:pt x="4016" y="17520"/>
                  </a:lnTo>
                  <a:lnTo>
                    <a:pt x="2434" y="17520"/>
                  </a:lnTo>
                  <a:lnTo>
                    <a:pt x="1899" y="17544"/>
                  </a:lnTo>
                  <a:lnTo>
                    <a:pt x="1923" y="17495"/>
                  </a:lnTo>
                  <a:lnTo>
                    <a:pt x="1923" y="17447"/>
                  </a:lnTo>
                  <a:lnTo>
                    <a:pt x="1899" y="17252"/>
                  </a:lnTo>
                  <a:lnTo>
                    <a:pt x="1899" y="16936"/>
                  </a:lnTo>
                  <a:lnTo>
                    <a:pt x="1899" y="16620"/>
                  </a:lnTo>
                  <a:lnTo>
                    <a:pt x="1972" y="14040"/>
                  </a:lnTo>
                  <a:lnTo>
                    <a:pt x="2021" y="12751"/>
                  </a:lnTo>
                  <a:lnTo>
                    <a:pt x="2021" y="11485"/>
                  </a:lnTo>
                  <a:lnTo>
                    <a:pt x="2045" y="8955"/>
                  </a:lnTo>
                  <a:lnTo>
                    <a:pt x="2021" y="5208"/>
                  </a:lnTo>
                  <a:lnTo>
                    <a:pt x="1996" y="3164"/>
                  </a:lnTo>
                  <a:lnTo>
                    <a:pt x="1972" y="2507"/>
                  </a:lnTo>
                  <a:lnTo>
                    <a:pt x="1948" y="2190"/>
                  </a:lnTo>
                  <a:lnTo>
                    <a:pt x="2459" y="2263"/>
                  </a:lnTo>
                  <a:lnTo>
                    <a:pt x="2970" y="2312"/>
                  </a:lnTo>
                  <a:lnTo>
                    <a:pt x="3505" y="2336"/>
                  </a:lnTo>
                  <a:lnTo>
                    <a:pt x="4040" y="2336"/>
                  </a:lnTo>
                  <a:lnTo>
                    <a:pt x="5111" y="2288"/>
                  </a:lnTo>
                  <a:lnTo>
                    <a:pt x="6133" y="2239"/>
                  </a:lnTo>
                  <a:lnTo>
                    <a:pt x="7398" y="2215"/>
                  </a:lnTo>
                  <a:lnTo>
                    <a:pt x="9393" y="2190"/>
                  </a:lnTo>
                  <a:lnTo>
                    <a:pt x="11364" y="2166"/>
                  </a:lnTo>
                  <a:close/>
                  <a:moveTo>
                    <a:pt x="15890" y="16912"/>
                  </a:moveTo>
                  <a:lnTo>
                    <a:pt x="15890" y="16960"/>
                  </a:lnTo>
                  <a:lnTo>
                    <a:pt x="15890" y="17350"/>
                  </a:lnTo>
                  <a:lnTo>
                    <a:pt x="15768" y="17350"/>
                  </a:lnTo>
                  <a:lnTo>
                    <a:pt x="15671" y="17398"/>
                  </a:lnTo>
                  <a:lnTo>
                    <a:pt x="15452" y="17520"/>
                  </a:lnTo>
                  <a:lnTo>
                    <a:pt x="15209" y="17666"/>
                  </a:lnTo>
                  <a:lnTo>
                    <a:pt x="15136" y="17593"/>
                  </a:lnTo>
                  <a:lnTo>
                    <a:pt x="15087" y="17568"/>
                  </a:lnTo>
                  <a:lnTo>
                    <a:pt x="15014" y="17544"/>
                  </a:lnTo>
                  <a:lnTo>
                    <a:pt x="15014" y="17301"/>
                  </a:lnTo>
                  <a:lnTo>
                    <a:pt x="15233" y="17228"/>
                  </a:lnTo>
                  <a:lnTo>
                    <a:pt x="15452" y="17131"/>
                  </a:lnTo>
                  <a:lnTo>
                    <a:pt x="15890" y="16912"/>
                  </a:lnTo>
                  <a:close/>
                  <a:moveTo>
                    <a:pt x="8469" y="18663"/>
                  </a:moveTo>
                  <a:lnTo>
                    <a:pt x="8590" y="18712"/>
                  </a:lnTo>
                  <a:lnTo>
                    <a:pt x="8663" y="18809"/>
                  </a:lnTo>
                  <a:lnTo>
                    <a:pt x="8761" y="18980"/>
                  </a:lnTo>
                  <a:lnTo>
                    <a:pt x="8785" y="19077"/>
                  </a:lnTo>
                  <a:lnTo>
                    <a:pt x="8785" y="19199"/>
                  </a:lnTo>
                  <a:lnTo>
                    <a:pt x="8785" y="19320"/>
                  </a:lnTo>
                  <a:lnTo>
                    <a:pt x="8785" y="19442"/>
                  </a:lnTo>
                  <a:lnTo>
                    <a:pt x="8761" y="19539"/>
                  </a:lnTo>
                  <a:lnTo>
                    <a:pt x="8712" y="19661"/>
                  </a:lnTo>
                  <a:lnTo>
                    <a:pt x="8639" y="19758"/>
                  </a:lnTo>
                  <a:lnTo>
                    <a:pt x="8542" y="19831"/>
                  </a:lnTo>
                  <a:lnTo>
                    <a:pt x="8420" y="19904"/>
                  </a:lnTo>
                  <a:lnTo>
                    <a:pt x="8274" y="19929"/>
                  </a:lnTo>
                  <a:lnTo>
                    <a:pt x="8128" y="19929"/>
                  </a:lnTo>
                  <a:lnTo>
                    <a:pt x="8006" y="19880"/>
                  </a:lnTo>
                  <a:lnTo>
                    <a:pt x="7860" y="19831"/>
                  </a:lnTo>
                  <a:lnTo>
                    <a:pt x="7763" y="19734"/>
                  </a:lnTo>
                  <a:lnTo>
                    <a:pt x="7690" y="19612"/>
                  </a:lnTo>
                  <a:lnTo>
                    <a:pt x="7641" y="19491"/>
                  </a:lnTo>
                  <a:lnTo>
                    <a:pt x="7641" y="19345"/>
                  </a:lnTo>
                  <a:lnTo>
                    <a:pt x="7666" y="19174"/>
                  </a:lnTo>
                  <a:lnTo>
                    <a:pt x="7714" y="19053"/>
                  </a:lnTo>
                  <a:lnTo>
                    <a:pt x="7787" y="18907"/>
                  </a:lnTo>
                  <a:lnTo>
                    <a:pt x="7885" y="18809"/>
                  </a:lnTo>
                  <a:lnTo>
                    <a:pt x="7958" y="18736"/>
                  </a:lnTo>
                  <a:lnTo>
                    <a:pt x="8031" y="18761"/>
                  </a:lnTo>
                  <a:lnTo>
                    <a:pt x="8104" y="18736"/>
                  </a:lnTo>
                  <a:lnTo>
                    <a:pt x="8201" y="18712"/>
                  </a:lnTo>
                  <a:lnTo>
                    <a:pt x="8250" y="18712"/>
                  </a:lnTo>
                  <a:lnTo>
                    <a:pt x="8298" y="18688"/>
                  </a:lnTo>
                  <a:lnTo>
                    <a:pt x="8323" y="18663"/>
                  </a:lnTo>
                  <a:close/>
                  <a:moveTo>
                    <a:pt x="8347" y="18177"/>
                  </a:moveTo>
                  <a:lnTo>
                    <a:pt x="8152" y="18201"/>
                  </a:lnTo>
                  <a:lnTo>
                    <a:pt x="8055" y="18250"/>
                  </a:lnTo>
                  <a:lnTo>
                    <a:pt x="7982" y="18298"/>
                  </a:lnTo>
                  <a:lnTo>
                    <a:pt x="7885" y="18323"/>
                  </a:lnTo>
                  <a:lnTo>
                    <a:pt x="7763" y="18347"/>
                  </a:lnTo>
                  <a:lnTo>
                    <a:pt x="7666" y="18420"/>
                  </a:lnTo>
                  <a:lnTo>
                    <a:pt x="7568" y="18469"/>
                  </a:lnTo>
                  <a:lnTo>
                    <a:pt x="7471" y="18566"/>
                  </a:lnTo>
                  <a:lnTo>
                    <a:pt x="7398" y="18663"/>
                  </a:lnTo>
                  <a:lnTo>
                    <a:pt x="7349" y="18761"/>
                  </a:lnTo>
                  <a:lnTo>
                    <a:pt x="7276" y="18882"/>
                  </a:lnTo>
                  <a:lnTo>
                    <a:pt x="7228" y="19126"/>
                  </a:lnTo>
                  <a:lnTo>
                    <a:pt x="7179" y="19369"/>
                  </a:lnTo>
                  <a:lnTo>
                    <a:pt x="7179" y="19515"/>
                  </a:lnTo>
                  <a:lnTo>
                    <a:pt x="7203" y="19637"/>
                  </a:lnTo>
                  <a:lnTo>
                    <a:pt x="7252" y="19758"/>
                  </a:lnTo>
                  <a:lnTo>
                    <a:pt x="7301" y="19880"/>
                  </a:lnTo>
                  <a:lnTo>
                    <a:pt x="7349" y="19977"/>
                  </a:lnTo>
                  <a:lnTo>
                    <a:pt x="7447" y="20075"/>
                  </a:lnTo>
                  <a:lnTo>
                    <a:pt x="7520" y="20148"/>
                  </a:lnTo>
                  <a:lnTo>
                    <a:pt x="7641" y="20221"/>
                  </a:lnTo>
                  <a:lnTo>
                    <a:pt x="7739" y="20294"/>
                  </a:lnTo>
                  <a:lnTo>
                    <a:pt x="7860" y="20342"/>
                  </a:lnTo>
                  <a:lnTo>
                    <a:pt x="7982" y="20367"/>
                  </a:lnTo>
                  <a:lnTo>
                    <a:pt x="8104" y="20391"/>
                  </a:lnTo>
                  <a:lnTo>
                    <a:pt x="8225" y="20391"/>
                  </a:lnTo>
                  <a:lnTo>
                    <a:pt x="8371" y="20367"/>
                  </a:lnTo>
                  <a:lnTo>
                    <a:pt x="8493" y="20342"/>
                  </a:lnTo>
                  <a:lnTo>
                    <a:pt x="8615" y="20294"/>
                  </a:lnTo>
                  <a:lnTo>
                    <a:pt x="8809" y="20196"/>
                  </a:lnTo>
                  <a:lnTo>
                    <a:pt x="8955" y="20050"/>
                  </a:lnTo>
                  <a:lnTo>
                    <a:pt x="9053" y="19880"/>
                  </a:lnTo>
                  <a:lnTo>
                    <a:pt x="9150" y="19685"/>
                  </a:lnTo>
                  <a:lnTo>
                    <a:pt x="9199" y="19491"/>
                  </a:lnTo>
                  <a:lnTo>
                    <a:pt x="9199" y="19272"/>
                  </a:lnTo>
                  <a:lnTo>
                    <a:pt x="9199" y="19053"/>
                  </a:lnTo>
                  <a:lnTo>
                    <a:pt x="9174" y="18858"/>
                  </a:lnTo>
                  <a:lnTo>
                    <a:pt x="9101" y="18688"/>
                  </a:lnTo>
                  <a:lnTo>
                    <a:pt x="9004" y="18517"/>
                  </a:lnTo>
                  <a:lnTo>
                    <a:pt x="8882" y="18371"/>
                  </a:lnTo>
                  <a:lnTo>
                    <a:pt x="8712" y="18250"/>
                  </a:lnTo>
                  <a:lnTo>
                    <a:pt x="8542" y="18201"/>
                  </a:lnTo>
                  <a:lnTo>
                    <a:pt x="8347" y="18177"/>
                  </a:lnTo>
                  <a:close/>
                  <a:moveTo>
                    <a:pt x="2532" y="463"/>
                  </a:moveTo>
                  <a:lnTo>
                    <a:pt x="3018" y="487"/>
                  </a:lnTo>
                  <a:lnTo>
                    <a:pt x="3943" y="536"/>
                  </a:lnTo>
                  <a:lnTo>
                    <a:pt x="4843" y="560"/>
                  </a:lnTo>
                  <a:lnTo>
                    <a:pt x="8298" y="585"/>
                  </a:lnTo>
                  <a:lnTo>
                    <a:pt x="11729" y="585"/>
                  </a:lnTo>
                  <a:lnTo>
                    <a:pt x="13554" y="560"/>
                  </a:lnTo>
                  <a:lnTo>
                    <a:pt x="13530" y="585"/>
                  </a:lnTo>
                  <a:lnTo>
                    <a:pt x="13530" y="633"/>
                  </a:lnTo>
                  <a:lnTo>
                    <a:pt x="13505" y="658"/>
                  </a:lnTo>
                  <a:lnTo>
                    <a:pt x="13530" y="682"/>
                  </a:lnTo>
                  <a:lnTo>
                    <a:pt x="13554" y="706"/>
                  </a:lnTo>
                  <a:lnTo>
                    <a:pt x="13627" y="731"/>
                  </a:lnTo>
                  <a:lnTo>
                    <a:pt x="13724" y="731"/>
                  </a:lnTo>
                  <a:lnTo>
                    <a:pt x="13846" y="706"/>
                  </a:lnTo>
                  <a:lnTo>
                    <a:pt x="14065" y="633"/>
                  </a:lnTo>
                  <a:lnTo>
                    <a:pt x="14260" y="560"/>
                  </a:lnTo>
                  <a:lnTo>
                    <a:pt x="14892" y="609"/>
                  </a:lnTo>
                  <a:lnTo>
                    <a:pt x="14917" y="609"/>
                  </a:lnTo>
                  <a:lnTo>
                    <a:pt x="15063" y="658"/>
                  </a:lnTo>
                  <a:lnTo>
                    <a:pt x="14965" y="682"/>
                  </a:lnTo>
                  <a:lnTo>
                    <a:pt x="14844" y="731"/>
                  </a:lnTo>
                  <a:lnTo>
                    <a:pt x="14625" y="852"/>
                  </a:lnTo>
                  <a:lnTo>
                    <a:pt x="14260" y="1096"/>
                  </a:lnTo>
                  <a:lnTo>
                    <a:pt x="13749" y="1387"/>
                  </a:lnTo>
                  <a:lnTo>
                    <a:pt x="13505" y="1558"/>
                  </a:lnTo>
                  <a:lnTo>
                    <a:pt x="13286" y="1728"/>
                  </a:lnTo>
                  <a:lnTo>
                    <a:pt x="12824" y="1704"/>
                  </a:lnTo>
                  <a:lnTo>
                    <a:pt x="9564" y="1704"/>
                  </a:lnTo>
                  <a:lnTo>
                    <a:pt x="7593" y="1728"/>
                  </a:lnTo>
                  <a:lnTo>
                    <a:pt x="6327" y="1777"/>
                  </a:lnTo>
                  <a:lnTo>
                    <a:pt x="5135" y="1825"/>
                  </a:lnTo>
                  <a:lnTo>
                    <a:pt x="3943" y="1850"/>
                  </a:lnTo>
                  <a:lnTo>
                    <a:pt x="3359" y="1850"/>
                  </a:lnTo>
                  <a:lnTo>
                    <a:pt x="2751" y="1825"/>
                  </a:lnTo>
                  <a:lnTo>
                    <a:pt x="2167" y="1777"/>
                  </a:lnTo>
                  <a:lnTo>
                    <a:pt x="1583" y="1728"/>
                  </a:lnTo>
                  <a:lnTo>
                    <a:pt x="1510" y="1728"/>
                  </a:lnTo>
                  <a:lnTo>
                    <a:pt x="1437" y="1752"/>
                  </a:lnTo>
                  <a:lnTo>
                    <a:pt x="1412" y="1825"/>
                  </a:lnTo>
                  <a:lnTo>
                    <a:pt x="1388" y="1898"/>
                  </a:lnTo>
                  <a:lnTo>
                    <a:pt x="1388" y="1971"/>
                  </a:lnTo>
                  <a:lnTo>
                    <a:pt x="1412" y="2020"/>
                  </a:lnTo>
                  <a:lnTo>
                    <a:pt x="1461" y="2093"/>
                  </a:lnTo>
                  <a:lnTo>
                    <a:pt x="1534" y="2117"/>
                  </a:lnTo>
                  <a:lnTo>
                    <a:pt x="1534" y="2385"/>
                  </a:lnTo>
                  <a:lnTo>
                    <a:pt x="1558" y="2823"/>
                  </a:lnTo>
                  <a:lnTo>
                    <a:pt x="1534" y="4015"/>
                  </a:lnTo>
                  <a:lnTo>
                    <a:pt x="1510" y="5281"/>
                  </a:lnTo>
                  <a:lnTo>
                    <a:pt x="1485" y="6108"/>
                  </a:lnTo>
                  <a:lnTo>
                    <a:pt x="1461" y="6668"/>
                  </a:lnTo>
                  <a:lnTo>
                    <a:pt x="1437" y="7227"/>
                  </a:lnTo>
                  <a:lnTo>
                    <a:pt x="1461" y="8371"/>
                  </a:lnTo>
                  <a:lnTo>
                    <a:pt x="1510" y="9490"/>
                  </a:lnTo>
                  <a:lnTo>
                    <a:pt x="1510" y="10634"/>
                  </a:lnTo>
                  <a:lnTo>
                    <a:pt x="1485" y="13481"/>
                  </a:lnTo>
                  <a:lnTo>
                    <a:pt x="1461" y="14965"/>
                  </a:lnTo>
                  <a:lnTo>
                    <a:pt x="1412" y="16303"/>
                  </a:lnTo>
                  <a:lnTo>
                    <a:pt x="1339" y="16960"/>
                  </a:lnTo>
                  <a:lnTo>
                    <a:pt x="1339" y="17131"/>
                  </a:lnTo>
                  <a:lnTo>
                    <a:pt x="1364" y="17301"/>
                  </a:lnTo>
                  <a:lnTo>
                    <a:pt x="1388" y="17447"/>
                  </a:lnTo>
                  <a:lnTo>
                    <a:pt x="1437" y="17568"/>
                  </a:lnTo>
                  <a:lnTo>
                    <a:pt x="1485" y="17641"/>
                  </a:lnTo>
                  <a:lnTo>
                    <a:pt x="1437" y="17739"/>
                  </a:lnTo>
                  <a:lnTo>
                    <a:pt x="1437" y="17836"/>
                  </a:lnTo>
                  <a:lnTo>
                    <a:pt x="1485" y="17933"/>
                  </a:lnTo>
                  <a:lnTo>
                    <a:pt x="1510" y="17958"/>
                  </a:lnTo>
                  <a:lnTo>
                    <a:pt x="1583" y="17982"/>
                  </a:lnTo>
                  <a:lnTo>
                    <a:pt x="1875" y="18006"/>
                  </a:lnTo>
                  <a:lnTo>
                    <a:pt x="2167" y="18031"/>
                  </a:lnTo>
                  <a:lnTo>
                    <a:pt x="2799" y="18055"/>
                  </a:lnTo>
                  <a:lnTo>
                    <a:pt x="4016" y="18006"/>
                  </a:lnTo>
                  <a:lnTo>
                    <a:pt x="7252" y="18031"/>
                  </a:lnTo>
                  <a:lnTo>
                    <a:pt x="9247" y="18055"/>
                  </a:lnTo>
                  <a:lnTo>
                    <a:pt x="10488" y="18079"/>
                  </a:lnTo>
                  <a:lnTo>
                    <a:pt x="11145" y="18104"/>
                  </a:lnTo>
                  <a:lnTo>
                    <a:pt x="11778" y="18104"/>
                  </a:lnTo>
                  <a:lnTo>
                    <a:pt x="13043" y="18055"/>
                  </a:lnTo>
                  <a:lnTo>
                    <a:pt x="13481" y="18055"/>
                  </a:lnTo>
                  <a:lnTo>
                    <a:pt x="13919" y="18079"/>
                  </a:lnTo>
                  <a:lnTo>
                    <a:pt x="14333" y="18104"/>
                  </a:lnTo>
                  <a:lnTo>
                    <a:pt x="14771" y="18079"/>
                  </a:lnTo>
                  <a:lnTo>
                    <a:pt x="14819" y="18079"/>
                  </a:lnTo>
                  <a:lnTo>
                    <a:pt x="14844" y="18055"/>
                  </a:lnTo>
                  <a:lnTo>
                    <a:pt x="15063" y="18031"/>
                  </a:lnTo>
                  <a:lnTo>
                    <a:pt x="15136" y="18006"/>
                  </a:lnTo>
                  <a:lnTo>
                    <a:pt x="15184" y="17958"/>
                  </a:lnTo>
                  <a:lnTo>
                    <a:pt x="15209" y="17909"/>
                  </a:lnTo>
                  <a:lnTo>
                    <a:pt x="15233" y="17860"/>
                  </a:lnTo>
                  <a:lnTo>
                    <a:pt x="15598" y="17690"/>
                  </a:lnTo>
                  <a:lnTo>
                    <a:pt x="15744" y="17617"/>
                  </a:lnTo>
                  <a:lnTo>
                    <a:pt x="15890" y="17520"/>
                  </a:lnTo>
                  <a:lnTo>
                    <a:pt x="15890" y="17909"/>
                  </a:lnTo>
                  <a:lnTo>
                    <a:pt x="15744" y="18006"/>
                  </a:lnTo>
                  <a:lnTo>
                    <a:pt x="15598" y="18104"/>
                  </a:lnTo>
                  <a:lnTo>
                    <a:pt x="15257" y="18250"/>
                  </a:lnTo>
                  <a:lnTo>
                    <a:pt x="14917" y="18371"/>
                  </a:lnTo>
                  <a:lnTo>
                    <a:pt x="14235" y="18566"/>
                  </a:lnTo>
                  <a:lnTo>
                    <a:pt x="13919" y="18688"/>
                  </a:lnTo>
                  <a:lnTo>
                    <a:pt x="13773" y="18761"/>
                  </a:lnTo>
                  <a:lnTo>
                    <a:pt x="13627" y="18858"/>
                  </a:lnTo>
                  <a:lnTo>
                    <a:pt x="13578" y="18931"/>
                  </a:lnTo>
                  <a:lnTo>
                    <a:pt x="13578" y="18980"/>
                  </a:lnTo>
                  <a:lnTo>
                    <a:pt x="13603" y="19053"/>
                  </a:lnTo>
                  <a:lnTo>
                    <a:pt x="13676" y="19053"/>
                  </a:lnTo>
                  <a:lnTo>
                    <a:pt x="14016" y="19028"/>
                  </a:lnTo>
                  <a:lnTo>
                    <a:pt x="14357" y="18980"/>
                  </a:lnTo>
                  <a:lnTo>
                    <a:pt x="15038" y="18785"/>
                  </a:lnTo>
                  <a:lnTo>
                    <a:pt x="15476" y="18663"/>
                  </a:lnTo>
                  <a:lnTo>
                    <a:pt x="15695" y="18566"/>
                  </a:lnTo>
                  <a:lnTo>
                    <a:pt x="15890" y="18469"/>
                  </a:lnTo>
                  <a:lnTo>
                    <a:pt x="15890" y="18785"/>
                  </a:lnTo>
                  <a:lnTo>
                    <a:pt x="15622" y="18858"/>
                  </a:lnTo>
                  <a:lnTo>
                    <a:pt x="15355" y="18931"/>
                  </a:lnTo>
                  <a:lnTo>
                    <a:pt x="14844" y="19101"/>
                  </a:lnTo>
                  <a:lnTo>
                    <a:pt x="14527" y="19223"/>
                  </a:lnTo>
                  <a:lnTo>
                    <a:pt x="14235" y="19320"/>
                  </a:lnTo>
                  <a:lnTo>
                    <a:pt x="13943" y="19466"/>
                  </a:lnTo>
                  <a:lnTo>
                    <a:pt x="13676" y="19637"/>
                  </a:lnTo>
                  <a:lnTo>
                    <a:pt x="13676" y="19685"/>
                  </a:lnTo>
                  <a:lnTo>
                    <a:pt x="13676" y="19710"/>
                  </a:lnTo>
                  <a:lnTo>
                    <a:pt x="13700" y="19734"/>
                  </a:lnTo>
                  <a:lnTo>
                    <a:pt x="13724" y="19734"/>
                  </a:lnTo>
                  <a:lnTo>
                    <a:pt x="14041" y="19685"/>
                  </a:lnTo>
                  <a:lnTo>
                    <a:pt x="14333" y="19612"/>
                  </a:lnTo>
                  <a:lnTo>
                    <a:pt x="14917" y="19442"/>
                  </a:lnTo>
                  <a:lnTo>
                    <a:pt x="15403" y="19320"/>
                  </a:lnTo>
                  <a:lnTo>
                    <a:pt x="15671" y="19247"/>
                  </a:lnTo>
                  <a:lnTo>
                    <a:pt x="15914" y="19150"/>
                  </a:lnTo>
                  <a:lnTo>
                    <a:pt x="15914" y="19466"/>
                  </a:lnTo>
                  <a:lnTo>
                    <a:pt x="15647" y="19515"/>
                  </a:lnTo>
                  <a:lnTo>
                    <a:pt x="15379" y="19612"/>
                  </a:lnTo>
                  <a:lnTo>
                    <a:pt x="14892" y="19831"/>
                  </a:lnTo>
                  <a:lnTo>
                    <a:pt x="14381" y="20050"/>
                  </a:lnTo>
                  <a:lnTo>
                    <a:pt x="13895" y="20294"/>
                  </a:lnTo>
                  <a:lnTo>
                    <a:pt x="13895" y="20318"/>
                  </a:lnTo>
                  <a:lnTo>
                    <a:pt x="13919" y="20342"/>
                  </a:lnTo>
                  <a:lnTo>
                    <a:pt x="14162" y="20342"/>
                  </a:lnTo>
                  <a:lnTo>
                    <a:pt x="14430" y="20294"/>
                  </a:lnTo>
                  <a:lnTo>
                    <a:pt x="14673" y="20245"/>
                  </a:lnTo>
                  <a:lnTo>
                    <a:pt x="14941" y="20172"/>
                  </a:lnTo>
                  <a:lnTo>
                    <a:pt x="15428" y="20026"/>
                  </a:lnTo>
                  <a:lnTo>
                    <a:pt x="15914" y="19831"/>
                  </a:lnTo>
                  <a:lnTo>
                    <a:pt x="15914" y="19856"/>
                  </a:lnTo>
                  <a:lnTo>
                    <a:pt x="15817" y="20050"/>
                  </a:lnTo>
                  <a:lnTo>
                    <a:pt x="15720" y="20196"/>
                  </a:lnTo>
                  <a:lnTo>
                    <a:pt x="15598" y="20294"/>
                  </a:lnTo>
                  <a:lnTo>
                    <a:pt x="15452" y="20391"/>
                  </a:lnTo>
                  <a:lnTo>
                    <a:pt x="15282" y="20440"/>
                  </a:lnTo>
                  <a:lnTo>
                    <a:pt x="15111" y="20488"/>
                  </a:lnTo>
                  <a:lnTo>
                    <a:pt x="14746" y="20537"/>
                  </a:lnTo>
                  <a:lnTo>
                    <a:pt x="14381" y="20561"/>
                  </a:lnTo>
                  <a:lnTo>
                    <a:pt x="13992" y="20561"/>
                  </a:lnTo>
                  <a:lnTo>
                    <a:pt x="13213" y="20513"/>
                  </a:lnTo>
                  <a:lnTo>
                    <a:pt x="12410" y="20513"/>
                  </a:lnTo>
                  <a:lnTo>
                    <a:pt x="11632" y="20537"/>
                  </a:lnTo>
                  <a:lnTo>
                    <a:pt x="8006" y="20561"/>
                  </a:lnTo>
                  <a:lnTo>
                    <a:pt x="4405" y="20561"/>
                  </a:lnTo>
                  <a:lnTo>
                    <a:pt x="2848" y="20513"/>
                  </a:lnTo>
                  <a:lnTo>
                    <a:pt x="1753" y="20513"/>
                  </a:lnTo>
                  <a:lnTo>
                    <a:pt x="1631" y="20464"/>
                  </a:lnTo>
                  <a:lnTo>
                    <a:pt x="1339" y="20342"/>
                  </a:lnTo>
                  <a:lnTo>
                    <a:pt x="1169" y="20269"/>
                  </a:lnTo>
                  <a:lnTo>
                    <a:pt x="1023" y="20172"/>
                  </a:lnTo>
                  <a:lnTo>
                    <a:pt x="877" y="20050"/>
                  </a:lnTo>
                  <a:lnTo>
                    <a:pt x="780" y="19929"/>
                  </a:lnTo>
                  <a:lnTo>
                    <a:pt x="707" y="19807"/>
                  </a:lnTo>
                  <a:lnTo>
                    <a:pt x="658" y="19661"/>
                  </a:lnTo>
                  <a:lnTo>
                    <a:pt x="609" y="19393"/>
                  </a:lnTo>
                  <a:lnTo>
                    <a:pt x="561" y="19101"/>
                  </a:lnTo>
                  <a:lnTo>
                    <a:pt x="561" y="18834"/>
                  </a:lnTo>
                  <a:lnTo>
                    <a:pt x="536" y="17131"/>
                  </a:lnTo>
                  <a:lnTo>
                    <a:pt x="561" y="15427"/>
                  </a:lnTo>
                  <a:lnTo>
                    <a:pt x="536" y="13091"/>
                  </a:lnTo>
                  <a:lnTo>
                    <a:pt x="488" y="9247"/>
                  </a:lnTo>
                  <a:lnTo>
                    <a:pt x="463" y="5402"/>
                  </a:lnTo>
                  <a:lnTo>
                    <a:pt x="463" y="3967"/>
                  </a:lnTo>
                  <a:lnTo>
                    <a:pt x="488" y="3139"/>
                  </a:lnTo>
                  <a:lnTo>
                    <a:pt x="512" y="2653"/>
                  </a:lnTo>
                  <a:lnTo>
                    <a:pt x="585" y="2142"/>
                  </a:lnTo>
                  <a:lnTo>
                    <a:pt x="682" y="1655"/>
                  </a:lnTo>
                  <a:lnTo>
                    <a:pt x="828" y="1168"/>
                  </a:lnTo>
                  <a:lnTo>
                    <a:pt x="901" y="1023"/>
                  </a:lnTo>
                  <a:lnTo>
                    <a:pt x="1023" y="852"/>
                  </a:lnTo>
                  <a:lnTo>
                    <a:pt x="1218" y="731"/>
                  </a:lnTo>
                  <a:lnTo>
                    <a:pt x="1461" y="609"/>
                  </a:lnTo>
                  <a:lnTo>
                    <a:pt x="1753" y="536"/>
                  </a:lnTo>
                  <a:lnTo>
                    <a:pt x="2118" y="487"/>
                  </a:lnTo>
                  <a:lnTo>
                    <a:pt x="2532" y="463"/>
                  </a:lnTo>
                  <a:close/>
                  <a:moveTo>
                    <a:pt x="2483" y="1"/>
                  </a:moveTo>
                  <a:lnTo>
                    <a:pt x="2021" y="25"/>
                  </a:lnTo>
                  <a:lnTo>
                    <a:pt x="1631" y="98"/>
                  </a:lnTo>
                  <a:lnTo>
                    <a:pt x="1315" y="171"/>
                  </a:lnTo>
                  <a:lnTo>
                    <a:pt x="1023" y="317"/>
                  </a:lnTo>
                  <a:lnTo>
                    <a:pt x="804" y="463"/>
                  </a:lnTo>
                  <a:lnTo>
                    <a:pt x="609" y="633"/>
                  </a:lnTo>
                  <a:lnTo>
                    <a:pt x="463" y="828"/>
                  </a:lnTo>
                  <a:lnTo>
                    <a:pt x="366" y="1023"/>
                  </a:lnTo>
                  <a:lnTo>
                    <a:pt x="269" y="1241"/>
                  </a:lnTo>
                  <a:lnTo>
                    <a:pt x="220" y="1436"/>
                  </a:lnTo>
                  <a:lnTo>
                    <a:pt x="196" y="1655"/>
                  </a:lnTo>
                  <a:lnTo>
                    <a:pt x="147" y="2020"/>
                  </a:lnTo>
                  <a:lnTo>
                    <a:pt x="123" y="2312"/>
                  </a:lnTo>
                  <a:lnTo>
                    <a:pt x="74" y="2823"/>
                  </a:lnTo>
                  <a:lnTo>
                    <a:pt x="25" y="3334"/>
                  </a:lnTo>
                  <a:lnTo>
                    <a:pt x="1" y="4356"/>
                  </a:lnTo>
                  <a:lnTo>
                    <a:pt x="1" y="5354"/>
                  </a:lnTo>
                  <a:lnTo>
                    <a:pt x="25" y="6376"/>
                  </a:lnTo>
                  <a:lnTo>
                    <a:pt x="50" y="7544"/>
                  </a:lnTo>
                  <a:lnTo>
                    <a:pt x="25" y="8736"/>
                  </a:lnTo>
                  <a:lnTo>
                    <a:pt x="1" y="11072"/>
                  </a:lnTo>
                  <a:lnTo>
                    <a:pt x="1" y="12264"/>
                  </a:lnTo>
                  <a:lnTo>
                    <a:pt x="50" y="13432"/>
                  </a:lnTo>
                  <a:lnTo>
                    <a:pt x="74" y="14624"/>
                  </a:lnTo>
                  <a:lnTo>
                    <a:pt x="98" y="15817"/>
                  </a:lnTo>
                  <a:lnTo>
                    <a:pt x="74" y="16693"/>
                  </a:lnTo>
                  <a:lnTo>
                    <a:pt x="98" y="17568"/>
                  </a:lnTo>
                  <a:lnTo>
                    <a:pt x="123" y="18444"/>
                  </a:lnTo>
                  <a:lnTo>
                    <a:pt x="171" y="19345"/>
                  </a:lnTo>
                  <a:lnTo>
                    <a:pt x="196" y="19612"/>
                  </a:lnTo>
                  <a:lnTo>
                    <a:pt x="244" y="19880"/>
                  </a:lnTo>
                  <a:lnTo>
                    <a:pt x="342" y="20123"/>
                  </a:lnTo>
                  <a:lnTo>
                    <a:pt x="463" y="20367"/>
                  </a:lnTo>
                  <a:lnTo>
                    <a:pt x="609" y="20561"/>
                  </a:lnTo>
                  <a:lnTo>
                    <a:pt x="804" y="20732"/>
                  </a:lnTo>
                  <a:lnTo>
                    <a:pt x="926" y="20805"/>
                  </a:lnTo>
                  <a:lnTo>
                    <a:pt x="1047" y="20853"/>
                  </a:lnTo>
                  <a:lnTo>
                    <a:pt x="1169" y="20902"/>
                  </a:lnTo>
                  <a:lnTo>
                    <a:pt x="1315" y="20926"/>
                  </a:lnTo>
                  <a:lnTo>
                    <a:pt x="2970" y="20951"/>
                  </a:lnTo>
                  <a:lnTo>
                    <a:pt x="4162" y="20975"/>
                  </a:lnTo>
                  <a:lnTo>
                    <a:pt x="4965" y="20999"/>
                  </a:lnTo>
                  <a:lnTo>
                    <a:pt x="5622" y="21024"/>
                  </a:lnTo>
                  <a:lnTo>
                    <a:pt x="11145" y="21024"/>
                  </a:lnTo>
                  <a:lnTo>
                    <a:pt x="12727" y="20999"/>
                  </a:lnTo>
                  <a:lnTo>
                    <a:pt x="13092" y="20999"/>
                  </a:lnTo>
                  <a:lnTo>
                    <a:pt x="13481" y="21024"/>
                  </a:lnTo>
                  <a:lnTo>
                    <a:pt x="14260" y="21072"/>
                  </a:lnTo>
                  <a:lnTo>
                    <a:pt x="14649" y="21072"/>
                  </a:lnTo>
                  <a:lnTo>
                    <a:pt x="15014" y="21048"/>
                  </a:lnTo>
                  <a:lnTo>
                    <a:pt x="15209" y="20999"/>
                  </a:lnTo>
                  <a:lnTo>
                    <a:pt x="15379" y="20951"/>
                  </a:lnTo>
                  <a:lnTo>
                    <a:pt x="15574" y="20902"/>
                  </a:lnTo>
                  <a:lnTo>
                    <a:pt x="15744" y="20805"/>
                  </a:lnTo>
                  <a:lnTo>
                    <a:pt x="15890" y="20683"/>
                  </a:lnTo>
                  <a:lnTo>
                    <a:pt x="16036" y="20513"/>
                  </a:lnTo>
                  <a:lnTo>
                    <a:pt x="16158" y="20318"/>
                  </a:lnTo>
                  <a:lnTo>
                    <a:pt x="16255" y="20075"/>
                  </a:lnTo>
                  <a:lnTo>
                    <a:pt x="16328" y="19807"/>
                  </a:lnTo>
                  <a:lnTo>
                    <a:pt x="16377" y="19515"/>
                  </a:lnTo>
                  <a:lnTo>
                    <a:pt x="16425" y="19223"/>
                  </a:lnTo>
                  <a:lnTo>
                    <a:pt x="16450" y="18907"/>
                  </a:lnTo>
                  <a:lnTo>
                    <a:pt x="16474" y="18298"/>
                  </a:lnTo>
                  <a:lnTo>
                    <a:pt x="16450" y="17739"/>
                  </a:lnTo>
                  <a:lnTo>
                    <a:pt x="16425" y="16960"/>
                  </a:lnTo>
                  <a:lnTo>
                    <a:pt x="16425" y="15573"/>
                  </a:lnTo>
                  <a:lnTo>
                    <a:pt x="16377" y="14186"/>
                  </a:lnTo>
                  <a:lnTo>
                    <a:pt x="16352" y="13286"/>
                  </a:lnTo>
                  <a:lnTo>
                    <a:pt x="16352" y="12118"/>
                  </a:lnTo>
                  <a:lnTo>
                    <a:pt x="16328" y="9441"/>
                  </a:lnTo>
                  <a:lnTo>
                    <a:pt x="16328" y="6960"/>
                  </a:lnTo>
                  <a:lnTo>
                    <a:pt x="16328" y="5500"/>
                  </a:lnTo>
                  <a:lnTo>
                    <a:pt x="16328" y="4794"/>
                  </a:lnTo>
                  <a:lnTo>
                    <a:pt x="16352" y="4113"/>
                  </a:lnTo>
                  <a:lnTo>
                    <a:pt x="16401" y="3431"/>
                  </a:lnTo>
                  <a:lnTo>
                    <a:pt x="16450" y="2726"/>
                  </a:lnTo>
                  <a:lnTo>
                    <a:pt x="16450" y="2336"/>
                  </a:lnTo>
                  <a:lnTo>
                    <a:pt x="16401" y="1898"/>
                  </a:lnTo>
                  <a:lnTo>
                    <a:pt x="16328" y="1509"/>
                  </a:lnTo>
                  <a:lnTo>
                    <a:pt x="16279" y="1314"/>
                  </a:lnTo>
                  <a:lnTo>
                    <a:pt x="16206" y="1120"/>
                  </a:lnTo>
                  <a:lnTo>
                    <a:pt x="16133" y="950"/>
                  </a:lnTo>
                  <a:lnTo>
                    <a:pt x="16036" y="779"/>
                  </a:lnTo>
                  <a:lnTo>
                    <a:pt x="15914" y="633"/>
                  </a:lnTo>
                  <a:lnTo>
                    <a:pt x="15768" y="512"/>
                  </a:lnTo>
                  <a:lnTo>
                    <a:pt x="15622" y="414"/>
                  </a:lnTo>
                  <a:lnTo>
                    <a:pt x="15452" y="317"/>
                  </a:lnTo>
                  <a:lnTo>
                    <a:pt x="15257" y="268"/>
                  </a:lnTo>
                  <a:lnTo>
                    <a:pt x="15038" y="220"/>
                  </a:lnTo>
                  <a:lnTo>
                    <a:pt x="14965" y="171"/>
                  </a:lnTo>
                  <a:lnTo>
                    <a:pt x="14892" y="147"/>
                  </a:lnTo>
                  <a:lnTo>
                    <a:pt x="14527" y="122"/>
                  </a:lnTo>
                  <a:lnTo>
                    <a:pt x="14138" y="98"/>
                  </a:lnTo>
                  <a:lnTo>
                    <a:pt x="13408" y="98"/>
                  </a:lnTo>
                  <a:lnTo>
                    <a:pt x="11924" y="122"/>
                  </a:lnTo>
                  <a:lnTo>
                    <a:pt x="8396" y="122"/>
                  </a:lnTo>
                  <a:lnTo>
                    <a:pt x="4843" y="98"/>
                  </a:lnTo>
                  <a:lnTo>
                    <a:pt x="3943" y="74"/>
                  </a:lnTo>
                  <a:lnTo>
                    <a:pt x="3018" y="25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77;p38">
              <a:extLst>
                <a:ext uri="{FF2B5EF4-FFF2-40B4-BE49-F238E27FC236}">
                  <a16:creationId xmlns:a16="http://schemas.microsoft.com/office/drawing/2014/main" id="{7918E7FF-D5B4-4C0F-A5E8-86BDBF87A117}"/>
                </a:ext>
              </a:extLst>
            </p:cNvPr>
            <p:cNvSpPr/>
            <p:nvPr/>
          </p:nvSpPr>
          <p:spPr>
            <a:xfrm rot="2566486">
              <a:off x="1687721" y="11761097"/>
              <a:ext cx="1678335" cy="1587362"/>
            </a:xfrm>
            <a:custGeom>
              <a:avLst/>
              <a:gdLst/>
              <a:ahLst/>
              <a:cxnLst/>
              <a:rect l="l" t="t" r="r" b="b"/>
              <a:pathLst>
                <a:path w="19297" h="18251" extrusionOk="0">
                  <a:moveTo>
                    <a:pt x="18396" y="828"/>
                  </a:moveTo>
                  <a:lnTo>
                    <a:pt x="18761" y="877"/>
                  </a:lnTo>
                  <a:lnTo>
                    <a:pt x="18737" y="1242"/>
                  </a:lnTo>
                  <a:lnTo>
                    <a:pt x="18615" y="1266"/>
                  </a:lnTo>
                  <a:lnTo>
                    <a:pt x="18493" y="1315"/>
                  </a:lnTo>
                  <a:lnTo>
                    <a:pt x="18274" y="1436"/>
                  </a:lnTo>
                  <a:lnTo>
                    <a:pt x="18007" y="1582"/>
                  </a:lnTo>
                  <a:lnTo>
                    <a:pt x="17739" y="1777"/>
                  </a:lnTo>
                  <a:lnTo>
                    <a:pt x="17642" y="1850"/>
                  </a:lnTo>
                  <a:lnTo>
                    <a:pt x="17618" y="1801"/>
                  </a:lnTo>
                  <a:lnTo>
                    <a:pt x="17545" y="1704"/>
                  </a:lnTo>
                  <a:lnTo>
                    <a:pt x="17496" y="1680"/>
                  </a:lnTo>
                  <a:lnTo>
                    <a:pt x="17423" y="1655"/>
                  </a:lnTo>
                  <a:lnTo>
                    <a:pt x="17131" y="1631"/>
                  </a:lnTo>
                  <a:lnTo>
                    <a:pt x="17301" y="1509"/>
                  </a:lnTo>
                  <a:lnTo>
                    <a:pt x="17472" y="1388"/>
                  </a:lnTo>
                  <a:lnTo>
                    <a:pt x="17837" y="1144"/>
                  </a:lnTo>
                  <a:lnTo>
                    <a:pt x="18104" y="974"/>
                  </a:lnTo>
                  <a:lnTo>
                    <a:pt x="18250" y="901"/>
                  </a:lnTo>
                  <a:lnTo>
                    <a:pt x="18396" y="828"/>
                  </a:lnTo>
                  <a:close/>
                  <a:moveTo>
                    <a:pt x="18712" y="1582"/>
                  </a:moveTo>
                  <a:lnTo>
                    <a:pt x="18688" y="2385"/>
                  </a:lnTo>
                  <a:lnTo>
                    <a:pt x="18688" y="3164"/>
                  </a:lnTo>
                  <a:lnTo>
                    <a:pt x="18469" y="3334"/>
                  </a:lnTo>
                  <a:lnTo>
                    <a:pt x="18250" y="3529"/>
                  </a:lnTo>
                  <a:lnTo>
                    <a:pt x="17982" y="3748"/>
                  </a:lnTo>
                  <a:lnTo>
                    <a:pt x="17861" y="3870"/>
                  </a:lnTo>
                  <a:lnTo>
                    <a:pt x="17764" y="4016"/>
                  </a:lnTo>
                  <a:lnTo>
                    <a:pt x="17739" y="3407"/>
                  </a:lnTo>
                  <a:lnTo>
                    <a:pt x="17739" y="3334"/>
                  </a:lnTo>
                  <a:lnTo>
                    <a:pt x="17958" y="3140"/>
                  </a:lnTo>
                  <a:lnTo>
                    <a:pt x="18177" y="2945"/>
                  </a:lnTo>
                  <a:lnTo>
                    <a:pt x="18493" y="2653"/>
                  </a:lnTo>
                  <a:lnTo>
                    <a:pt x="18615" y="2531"/>
                  </a:lnTo>
                  <a:lnTo>
                    <a:pt x="18664" y="2458"/>
                  </a:lnTo>
                  <a:lnTo>
                    <a:pt x="18688" y="2361"/>
                  </a:lnTo>
                  <a:lnTo>
                    <a:pt x="18664" y="2312"/>
                  </a:lnTo>
                  <a:lnTo>
                    <a:pt x="18615" y="2288"/>
                  </a:lnTo>
                  <a:lnTo>
                    <a:pt x="18518" y="2264"/>
                  </a:lnTo>
                  <a:lnTo>
                    <a:pt x="18445" y="2288"/>
                  </a:lnTo>
                  <a:lnTo>
                    <a:pt x="18347" y="2312"/>
                  </a:lnTo>
                  <a:lnTo>
                    <a:pt x="18274" y="2385"/>
                  </a:lnTo>
                  <a:lnTo>
                    <a:pt x="18128" y="2531"/>
                  </a:lnTo>
                  <a:lnTo>
                    <a:pt x="18007" y="2653"/>
                  </a:lnTo>
                  <a:lnTo>
                    <a:pt x="17739" y="2945"/>
                  </a:lnTo>
                  <a:lnTo>
                    <a:pt x="17739" y="2531"/>
                  </a:lnTo>
                  <a:lnTo>
                    <a:pt x="17691" y="2118"/>
                  </a:lnTo>
                  <a:lnTo>
                    <a:pt x="17788" y="2069"/>
                  </a:lnTo>
                  <a:lnTo>
                    <a:pt x="18055" y="1947"/>
                  </a:lnTo>
                  <a:lnTo>
                    <a:pt x="18323" y="1777"/>
                  </a:lnTo>
                  <a:lnTo>
                    <a:pt x="18518" y="1680"/>
                  </a:lnTo>
                  <a:lnTo>
                    <a:pt x="18712" y="1582"/>
                  </a:lnTo>
                  <a:close/>
                  <a:moveTo>
                    <a:pt x="18688" y="3529"/>
                  </a:moveTo>
                  <a:lnTo>
                    <a:pt x="18688" y="3894"/>
                  </a:lnTo>
                  <a:lnTo>
                    <a:pt x="18664" y="4843"/>
                  </a:lnTo>
                  <a:lnTo>
                    <a:pt x="18639" y="4843"/>
                  </a:lnTo>
                  <a:lnTo>
                    <a:pt x="18518" y="4916"/>
                  </a:lnTo>
                  <a:lnTo>
                    <a:pt x="18396" y="5038"/>
                  </a:lnTo>
                  <a:lnTo>
                    <a:pt x="18177" y="5305"/>
                  </a:lnTo>
                  <a:lnTo>
                    <a:pt x="17982" y="5451"/>
                  </a:lnTo>
                  <a:lnTo>
                    <a:pt x="17788" y="5597"/>
                  </a:lnTo>
                  <a:lnTo>
                    <a:pt x="17788" y="5013"/>
                  </a:lnTo>
                  <a:lnTo>
                    <a:pt x="18128" y="4819"/>
                  </a:lnTo>
                  <a:lnTo>
                    <a:pt x="18274" y="4746"/>
                  </a:lnTo>
                  <a:lnTo>
                    <a:pt x="18445" y="4673"/>
                  </a:lnTo>
                  <a:lnTo>
                    <a:pt x="18591" y="4575"/>
                  </a:lnTo>
                  <a:lnTo>
                    <a:pt x="18639" y="4527"/>
                  </a:lnTo>
                  <a:lnTo>
                    <a:pt x="18664" y="4454"/>
                  </a:lnTo>
                  <a:lnTo>
                    <a:pt x="18664" y="4429"/>
                  </a:lnTo>
                  <a:lnTo>
                    <a:pt x="18639" y="4381"/>
                  </a:lnTo>
                  <a:lnTo>
                    <a:pt x="18566" y="4332"/>
                  </a:lnTo>
                  <a:lnTo>
                    <a:pt x="18420" y="4332"/>
                  </a:lnTo>
                  <a:lnTo>
                    <a:pt x="18347" y="4356"/>
                  </a:lnTo>
                  <a:lnTo>
                    <a:pt x="18177" y="4429"/>
                  </a:lnTo>
                  <a:lnTo>
                    <a:pt x="18031" y="4502"/>
                  </a:lnTo>
                  <a:lnTo>
                    <a:pt x="17788" y="4673"/>
                  </a:lnTo>
                  <a:lnTo>
                    <a:pt x="17764" y="4137"/>
                  </a:lnTo>
                  <a:lnTo>
                    <a:pt x="17958" y="4040"/>
                  </a:lnTo>
                  <a:lnTo>
                    <a:pt x="18128" y="3943"/>
                  </a:lnTo>
                  <a:lnTo>
                    <a:pt x="18445" y="3699"/>
                  </a:lnTo>
                  <a:lnTo>
                    <a:pt x="18688" y="3529"/>
                  </a:lnTo>
                  <a:close/>
                  <a:moveTo>
                    <a:pt x="18664" y="5305"/>
                  </a:moveTo>
                  <a:lnTo>
                    <a:pt x="18639" y="6011"/>
                  </a:lnTo>
                  <a:lnTo>
                    <a:pt x="18396" y="6108"/>
                  </a:lnTo>
                  <a:lnTo>
                    <a:pt x="18177" y="6230"/>
                  </a:lnTo>
                  <a:lnTo>
                    <a:pt x="17982" y="6376"/>
                  </a:lnTo>
                  <a:lnTo>
                    <a:pt x="17764" y="6522"/>
                  </a:lnTo>
                  <a:lnTo>
                    <a:pt x="17764" y="6522"/>
                  </a:lnTo>
                  <a:lnTo>
                    <a:pt x="17788" y="5865"/>
                  </a:lnTo>
                  <a:lnTo>
                    <a:pt x="17934" y="5816"/>
                  </a:lnTo>
                  <a:lnTo>
                    <a:pt x="18080" y="5743"/>
                  </a:lnTo>
                  <a:lnTo>
                    <a:pt x="18201" y="5670"/>
                  </a:lnTo>
                  <a:lnTo>
                    <a:pt x="18323" y="5597"/>
                  </a:lnTo>
                  <a:lnTo>
                    <a:pt x="18493" y="5476"/>
                  </a:lnTo>
                  <a:lnTo>
                    <a:pt x="18664" y="5305"/>
                  </a:lnTo>
                  <a:close/>
                  <a:moveTo>
                    <a:pt x="18615" y="6425"/>
                  </a:moveTo>
                  <a:lnTo>
                    <a:pt x="18615" y="6473"/>
                  </a:lnTo>
                  <a:lnTo>
                    <a:pt x="18518" y="6498"/>
                  </a:lnTo>
                  <a:lnTo>
                    <a:pt x="18420" y="6546"/>
                  </a:lnTo>
                  <a:lnTo>
                    <a:pt x="18250" y="6668"/>
                  </a:lnTo>
                  <a:lnTo>
                    <a:pt x="18104" y="6765"/>
                  </a:lnTo>
                  <a:lnTo>
                    <a:pt x="17982" y="6887"/>
                  </a:lnTo>
                  <a:lnTo>
                    <a:pt x="17739" y="7155"/>
                  </a:lnTo>
                  <a:lnTo>
                    <a:pt x="17764" y="6717"/>
                  </a:lnTo>
                  <a:lnTo>
                    <a:pt x="17982" y="6668"/>
                  </a:lnTo>
                  <a:lnTo>
                    <a:pt x="18201" y="6595"/>
                  </a:lnTo>
                  <a:lnTo>
                    <a:pt x="18615" y="6425"/>
                  </a:lnTo>
                  <a:close/>
                  <a:moveTo>
                    <a:pt x="18615" y="6838"/>
                  </a:moveTo>
                  <a:lnTo>
                    <a:pt x="18591" y="7349"/>
                  </a:lnTo>
                  <a:lnTo>
                    <a:pt x="18591" y="7666"/>
                  </a:lnTo>
                  <a:lnTo>
                    <a:pt x="18420" y="7787"/>
                  </a:lnTo>
                  <a:lnTo>
                    <a:pt x="18250" y="7909"/>
                  </a:lnTo>
                  <a:lnTo>
                    <a:pt x="17958" y="8103"/>
                  </a:lnTo>
                  <a:lnTo>
                    <a:pt x="17666" y="8322"/>
                  </a:lnTo>
                  <a:lnTo>
                    <a:pt x="17715" y="7739"/>
                  </a:lnTo>
                  <a:lnTo>
                    <a:pt x="17739" y="7349"/>
                  </a:lnTo>
                  <a:lnTo>
                    <a:pt x="18080" y="7155"/>
                  </a:lnTo>
                  <a:lnTo>
                    <a:pt x="18420" y="6960"/>
                  </a:lnTo>
                  <a:lnTo>
                    <a:pt x="18615" y="6838"/>
                  </a:lnTo>
                  <a:close/>
                  <a:moveTo>
                    <a:pt x="18566" y="8103"/>
                  </a:moveTo>
                  <a:lnTo>
                    <a:pt x="18542" y="8420"/>
                  </a:lnTo>
                  <a:lnTo>
                    <a:pt x="18420" y="8493"/>
                  </a:lnTo>
                  <a:lnTo>
                    <a:pt x="18274" y="8566"/>
                  </a:lnTo>
                  <a:lnTo>
                    <a:pt x="18055" y="8785"/>
                  </a:lnTo>
                  <a:lnTo>
                    <a:pt x="17812" y="9004"/>
                  </a:lnTo>
                  <a:lnTo>
                    <a:pt x="17593" y="9247"/>
                  </a:lnTo>
                  <a:lnTo>
                    <a:pt x="17642" y="8566"/>
                  </a:lnTo>
                  <a:lnTo>
                    <a:pt x="18031" y="8395"/>
                  </a:lnTo>
                  <a:lnTo>
                    <a:pt x="18420" y="8201"/>
                  </a:lnTo>
                  <a:lnTo>
                    <a:pt x="18566" y="8103"/>
                  </a:lnTo>
                  <a:close/>
                  <a:moveTo>
                    <a:pt x="18542" y="8809"/>
                  </a:moveTo>
                  <a:lnTo>
                    <a:pt x="18542" y="9077"/>
                  </a:lnTo>
                  <a:lnTo>
                    <a:pt x="18299" y="9271"/>
                  </a:lnTo>
                  <a:lnTo>
                    <a:pt x="17934" y="9588"/>
                  </a:lnTo>
                  <a:lnTo>
                    <a:pt x="17593" y="9928"/>
                  </a:lnTo>
                  <a:lnTo>
                    <a:pt x="17569" y="9953"/>
                  </a:lnTo>
                  <a:lnTo>
                    <a:pt x="17569" y="9977"/>
                  </a:lnTo>
                  <a:lnTo>
                    <a:pt x="17593" y="10001"/>
                  </a:lnTo>
                  <a:lnTo>
                    <a:pt x="17642" y="10001"/>
                  </a:lnTo>
                  <a:lnTo>
                    <a:pt x="18080" y="9831"/>
                  </a:lnTo>
                  <a:lnTo>
                    <a:pt x="18274" y="9709"/>
                  </a:lnTo>
                  <a:lnTo>
                    <a:pt x="18493" y="9588"/>
                  </a:lnTo>
                  <a:lnTo>
                    <a:pt x="18518" y="9563"/>
                  </a:lnTo>
                  <a:lnTo>
                    <a:pt x="18518" y="9977"/>
                  </a:lnTo>
                  <a:lnTo>
                    <a:pt x="18396" y="10026"/>
                  </a:lnTo>
                  <a:lnTo>
                    <a:pt x="18274" y="10074"/>
                  </a:lnTo>
                  <a:lnTo>
                    <a:pt x="18080" y="10220"/>
                  </a:lnTo>
                  <a:lnTo>
                    <a:pt x="17788" y="10464"/>
                  </a:lnTo>
                  <a:lnTo>
                    <a:pt x="17520" y="10731"/>
                  </a:lnTo>
                  <a:lnTo>
                    <a:pt x="17520" y="10245"/>
                  </a:lnTo>
                  <a:lnTo>
                    <a:pt x="17569" y="9490"/>
                  </a:lnTo>
                  <a:lnTo>
                    <a:pt x="17837" y="9344"/>
                  </a:lnTo>
                  <a:lnTo>
                    <a:pt x="18104" y="9150"/>
                  </a:lnTo>
                  <a:lnTo>
                    <a:pt x="18274" y="8979"/>
                  </a:lnTo>
                  <a:lnTo>
                    <a:pt x="18469" y="8833"/>
                  </a:lnTo>
                  <a:lnTo>
                    <a:pt x="18542" y="8809"/>
                  </a:lnTo>
                  <a:close/>
                  <a:moveTo>
                    <a:pt x="18518" y="10342"/>
                  </a:moveTo>
                  <a:lnTo>
                    <a:pt x="18518" y="10975"/>
                  </a:lnTo>
                  <a:lnTo>
                    <a:pt x="18347" y="11096"/>
                  </a:lnTo>
                  <a:lnTo>
                    <a:pt x="18201" y="11194"/>
                  </a:lnTo>
                  <a:lnTo>
                    <a:pt x="17861" y="11486"/>
                  </a:lnTo>
                  <a:lnTo>
                    <a:pt x="17715" y="11632"/>
                  </a:lnTo>
                  <a:lnTo>
                    <a:pt x="17569" y="11802"/>
                  </a:lnTo>
                  <a:lnTo>
                    <a:pt x="17545" y="11559"/>
                  </a:lnTo>
                  <a:lnTo>
                    <a:pt x="17520" y="11048"/>
                  </a:lnTo>
                  <a:lnTo>
                    <a:pt x="17691" y="10975"/>
                  </a:lnTo>
                  <a:lnTo>
                    <a:pt x="17837" y="10877"/>
                  </a:lnTo>
                  <a:lnTo>
                    <a:pt x="18128" y="10634"/>
                  </a:lnTo>
                  <a:lnTo>
                    <a:pt x="18518" y="10342"/>
                  </a:lnTo>
                  <a:close/>
                  <a:moveTo>
                    <a:pt x="18518" y="11413"/>
                  </a:moveTo>
                  <a:lnTo>
                    <a:pt x="18542" y="11802"/>
                  </a:lnTo>
                  <a:lnTo>
                    <a:pt x="18347" y="11899"/>
                  </a:lnTo>
                  <a:lnTo>
                    <a:pt x="18177" y="12021"/>
                  </a:lnTo>
                  <a:lnTo>
                    <a:pt x="17837" y="12289"/>
                  </a:lnTo>
                  <a:lnTo>
                    <a:pt x="17764" y="12240"/>
                  </a:lnTo>
                  <a:lnTo>
                    <a:pt x="17642" y="12240"/>
                  </a:lnTo>
                  <a:lnTo>
                    <a:pt x="17593" y="12021"/>
                  </a:lnTo>
                  <a:lnTo>
                    <a:pt x="18299" y="11559"/>
                  </a:lnTo>
                  <a:lnTo>
                    <a:pt x="18518" y="11413"/>
                  </a:lnTo>
                  <a:close/>
                  <a:moveTo>
                    <a:pt x="2093" y="1899"/>
                  </a:moveTo>
                  <a:lnTo>
                    <a:pt x="2385" y="1972"/>
                  </a:lnTo>
                  <a:lnTo>
                    <a:pt x="2702" y="1996"/>
                  </a:lnTo>
                  <a:lnTo>
                    <a:pt x="3334" y="2045"/>
                  </a:lnTo>
                  <a:lnTo>
                    <a:pt x="4356" y="2093"/>
                  </a:lnTo>
                  <a:lnTo>
                    <a:pt x="5354" y="2118"/>
                  </a:lnTo>
                  <a:lnTo>
                    <a:pt x="6376" y="2118"/>
                  </a:lnTo>
                  <a:lnTo>
                    <a:pt x="7398" y="2093"/>
                  </a:lnTo>
                  <a:lnTo>
                    <a:pt x="9466" y="2020"/>
                  </a:lnTo>
                  <a:lnTo>
                    <a:pt x="11413" y="1972"/>
                  </a:lnTo>
                  <a:lnTo>
                    <a:pt x="13359" y="1947"/>
                  </a:lnTo>
                  <a:lnTo>
                    <a:pt x="14357" y="1947"/>
                  </a:lnTo>
                  <a:lnTo>
                    <a:pt x="15330" y="1996"/>
                  </a:lnTo>
                  <a:lnTo>
                    <a:pt x="16304" y="2045"/>
                  </a:lnTo>
                  <a:lnTo>
                    <a:pt x="17277" y="2142"/>
                  </a:lnTo>
                  <a:lnTo>
                    <a:pt x="17253" y="2483"/>
                  </a:lnTo>
                  <a:lnTo>
                    <a:pt x="17228" y="2823"/>
                  </a:lnTo>
                  <a:lnTo>
                    <a:pt x="17228" y="3529"/>
                  </a:lnTo>
                  <a:lnTo>
                    <a:pt x="17277" y="4210"/>
                  </a:lnTo>
                  <a:lnTo>
                    <a:pt x="17301" y="4892"/>
                  </a:lnTo>
                  <a:lnTo>
                    <a:pt x="17301" y="5646"/>
                  </a:lnTo>
                  <a:lnTo>
                    <a:pt x="17277" y="6376"/>
                  </a:lnTo>
                  <a:lnTo>
                    <a:pt x="17180" y="7885"/>
                  </a:lnTo>
                  <a:lnTo>
                    <a:pt x="17082" y="9125"/>
                  </a:lnTo>
                  <a:lnTo>
                    <a:pt x="17034" y="9758"/>
                  </a:lnTo>
                  <a:lnTo>
                    <a:pt x="17009" y="10391"/>
                  </a:lnTo>
                  <a:lnTo>
                    <a:pt x="16985" y="10829"/>
                  </a:lnTo>
                  <a:lnTo>
                    <a:pt x="16961" y="11291"/>
                  </a:lnTo>
                  <a:lnTo>
                    <a:pt x="16985" y="11778"/>
                  </a:lnTo>
                  <a:lnTo>
                    <a:pt x="17009" y="12021"/>
                  </a:lnTo>
                  <a:lnTo>
                    <a:pt x="17058" y="12240"/>
                  </a:lnTo>
                  <a:lnTo>
                    <a:pt x="9539" y="12240"/>
                  </a:lnTo>
                  <a:lnTo>
                    <a:pt x="8566" y="12264"/>
                  </a:lnTo>
                  <a:lnTo>
                    <a:pt x="7568" y="12289"/>
                  </a:lnTo>
                  <a:lnTo>
                    <a:pt x="5622" y="12386"/>
                  </a:lnTo>
                  <a:lnTo>
                    <a:pt x="5086" y="12410"/>
                  </a:lnTo>
                  <a:lnTo>
                    <a:pt x="4551" y="12410"/>
                  </a:lnTo>
                  <a:lnTo>
                    <a:pt x="4040" y="12362"/>
                  </a:lnTo>
                  <a:lnTo>
                    <a:pt x="3529" y="12313"/>
                  </a:lnTo>
                  <a:lnTo>
                    <a:pt x="2994" y="12216"/>
                  </a:lnTo>
                  <a:lnTo>
                    <a:pt x="2702" y="12191"/>
                  </a:lnTo>
                  <a:lnTo>
                    <a:pt x="2434" y="12216"/>
                  </a:lnTo>
                  <a:lnTo>
                    <a:pt x="2385" y="11997"/>
                  </a:lnTo>
                  <a:lnTo>
                    <a:pt x="2361" y="11753"/>
                  </a:lnTo>
                  <a:lnTo>
                    <a:pt x="2337" y="11267"/>
                  </a:lnTo>
                  <a:lnTo>
                    <a:pt x="2361" y="10318"/>
                  </a:lnTo>
                  <a:lnTo>
                    <a:pt x="2361" y="9661"/>
                  </a:lnTo>
                  <a:lnTo>
                    <a:pt x="2337" y="8979"/>
                  </a:lnTo>
                  <a:lnTo>
                    <a:pt x="2312" y="7666"/>
                  </a:lnTo>
                  <a:lnTo>
                    <a:pt x="2312" y="6887"/>
                  </a:lnTo>
                  <a:lnTo>
                    <a:pt x="2288" y="6084"/>
                  </a:lnTo>
                  <a:lnTo>
                    <a:pt x="2239" y="4527"/>
                  </a:lnTo>
                  <a:lnTo>
                    <a:pt x="2215" y="2896"/>
                  </a:lnTo>
                  <a:lnTo>
                    <a:pt x="2215" y="2385"/>
                  </a:lnTo>
                  <a:lnTo>
                    <a:pt x="2166" y="2118"/>
                  </a:lnTo>
                  <a:lnTo>
                    <a:pt x="2142" y="2020"/>
                  </a:lnTo>
                  <a:lnTo>
                    <a:pt x="2093" y="1899"/>
                  </a:lnTo>
                  <a:close/>
                  <a:moveTo>
                    <a:pt x="18566" y="12118"/>
                  </a:moveTo>
                  <a:lnTo>
                    <a:pt x="18591" y="12264"/>
                  </a:lnTo>
                  <a:lnTo>
                    <a:pt x="18420" y="12313"/>
                  </a:lnTo>
                  <a:lnTo>
                    <a:pt x="18274" y="12410"/>
                  </a:lnTo>
                  <a:lnTo>
                    <a:pt x="17958" y="12581"/>
                  </a:lnTo>
                  <a:lnTo>
                    <a:pt x="17885" y="12629"/>
                  </a:lnTo>
                  <a:lnTo>
                    <a:pt x="17909" y="12532"/>
                  </a:lnTo>
                  <a:lnTo>
                    <a:pt x="17909" y="12435"/>
                  </a:lnTo>
                  <a:lnTo>
                    <a:pt x="18250" y="12264"/>
                  </a:lnTo>
                  <a:lnTo>
                    <a:pt x="18566" y="12118"/>
                  </a:lnTo>
                  <a:close/>
                  <a:moveTo>
                    <a:pt x="8761" y="512"/>
                  </a:moveTo>
                  <a:lnTo>
                    <a:pt x="10318" y="585"/>
                  </a:lnTo>
                  <a:lnTo>
                    <a:pt x="13432" y="755"/>
                  </a:lnTo>
                  <a:lnTo>
                    <a:pt x="14138" y="779"/>
                  </a:lnTo>
                  <a:lnTo>
                    <a:pt x="14844" y="804"/>
                  </a:lnTo>
                  <a:lnTo>
                    <a:pt x="16279" y="779"/>
                  </a:lnTo>
                  <a:lnTo>
                    <a:pt x="17034" y="755"/>
                  </a:lnTo>
                  <a:lnTo>
                    <a:pt x="17034" y="755"/>
                  </a:lnTo>
                  <a:lnTo>
                    <a:pt x="16912" y="852"/>
                  </a:lnTo>
                  <a:lnTo>
                    <a:pt x="16790" y="950"/>
                  </a:lnTo>
                  <a:lnTo>
                    <a:pt x="16790" y="998"/>
                  </a:lnTo>
                  <a:lnTo>
                    <a:pt x="16790" y="1023"/>
                  </a:lnTo>
                  <a:lnTo>
                    <a:pt x="16815" y="1047"/>
                  </a:lnTo>
                  <a:lnTo>
                    <a:pt x="16863" y="1047"/>
                  </a:lnTo>
                  <a:lnTo>
                    <a:pt x="17131" y="901"/>
                  </a:lnTo>
                  <a:lnTo>
                    <a:pt x="17399" y="755"/>
                  </a:lnTo>
                  <a:lnTo>
                    <a:pt x="17837" y="779"/>
                  </a:lnTo>
                  <a:lnTo>
                    <a:pt x="17593" y="925"/>
                  </a:lnTo>
                  <a:lnTo>
                    <a:pt x="17399" y="1071"/>
                  </a:lnTo>
                  <a:lnTo>
                    <a:pt x="17228" y="1217"/>
                  </a:lnTo>
                  <a:lnTo>
                    <a:pt x="17082" y="1412"/>
                  </a:lnTo>
                  <a:lnTo>
                    <a:pt x="17034" y="1509"/>
                  </a:lnTo>
                  <a:lnTo>
                    <a:pt x="17009" y="1631"/>
                  </a:lnTo>
                  <a:lnTo>
                    <a:pt x="16060" y="1558"/>
                  </a:lnTo>
                  <a:lnTo>
                    <a:pt x="15111" y="1509"/>
                  </a:lnTo>
                  <a:lnTo>
                    <a:pt x="14162" y="1461"/>
                  </a:lnTo>
                  <a:lnTo>
                    <a:pt x="13238" y="1461"/>
                  </a:lnTo>
                  <a:lnTo>
                    <a:pt x="11340" y="1485"/>
                  </a:lnTo>
                  <a:lnTo>
                    <a:pt x="9466" y="1558"/>
                  </a:lnTo>
                  <a:lnTo>
                    <a:pt x="7495" y="1631"/>
                  </a:lnTo>
                  <a:lnTo>
                    <a:pt x="5549" y="1655"/>
                  </a:lnTo>
                  <a:lnTo>
                    <a:pt x="4527" y="1631"/>
                  </a:lnTo>
                  <a:lnTo>
                    <a:pt x="3505" y="1607"/>
                  </a:lnTo>
                  <a:lnTo>
                    <a:pt x="3140" y="1558"/>
                  </a:lnTo>
                  <a:lnTo>
                    <a:pt x="2726" y="1509"/>
                  </a:lnTo>
                  <a:lnTo>
                    <a:pt x="2312" y="1509"/>
                  </a:lnTo>
                  <a:lnTo>
                    <a:pt x="2118" y="1534"/>
                  </a:lnTo>
                  <a:lnTo>
                    <a:pt x="1948" y="1582"/>
                  </a:lnTo>
                  <a:lnTo>
                    <a:pt x="1899" y="1607"/>
                  </a:lnTo>
                  <a:lnTo>
                    <a:pt x="1850" y="1631"/>
                  </a:lnTo>
                  <a:lnTo>
                    <a:pt x="1850" y="1704"/>
                  </a:lnTo>
                  <a:lnTo>
                    <a:pt x="1850" y="1777"/>
                  </a:lnTo>
                  <a:lnTo>
                    <a:pt x="1899" y="1826"/>
                  </a:lnTo>
                  <a:lnTo>
                    <a:pt x="1850" y="1947"/>
                  </a:lnTo>
                  <a:lnTo>
                    <a:pt x="1802" y="2069"/>
                  </a:lnTo>
                  <a:lnTo>
                    <a:pt x="1777" y="2215"/>
                  </a:lnTo>
                  <a:lnTo>
                    <a:pt x="1753" y="2337"/>
                  </a:lnTo>
                  <a:lnTo>
                    <a:pt x="1753" y="2604"/>
                  </a:lnTo>
                  <a:lnTo>
                    <a:pt x="1753" y="2896"/>
                  </a:lnTo>
                  <a:lnTo>
                    <a:pt x="1753" y="4527"/>
                  </a:lnTo>
                  <a:lnTo>
                    <a:pt x="1802" y="6181"/>
                  </a:lnTo>
                  <a:lnTo>
                    <a:pt x="1826" y="7009"/>
                  </a:lnTo>
                  <a:lnTo>
                    <a:pt x="1826" y="7836"/>
                  </a:lnTo>
                  <a:lnTo>
                    <a:pt x="1875" y="9223"/>
                  </a:lnTo>
                  <a:lnTo>
                    <a:pt x="1875" y="9904"/>
                  </a:lnTo>
                  <a:lnTo>
                    <a:pt x="1875" y="10585"/>
                  </a:lnTo>
                  <a:lnTo>
                    <a:pt x="1850" y="11048"/>
                  </a:lnTo>
                  <a:lnTo>
                    <a:pt x="1826" y="11583"/>
                  </a:lnTo>
                  <a:lnTo>
                    <a:pt x="1826" y="11851"/>
                  </a:lnTo>
                  <a:lnTo>
                    <a:pt x="1875" y="12094"/>
                  </a:lnTo>
                  <a:lnTo>
                    <a:pt x="1948" y="12337"/>
                  </a:lnTo>
                  <a:lnTo>
                    <a:pt x="2045" y="12532"/>
                  </a:lnTo>
                  <a:lnTo>
                    <a:pt x="2118" y="12605"/>
                  </a:lnTo>
                  <a:lnTo>
                    <a:pt x="2215" y="12654"/>
                  </a:lnTo>
                  <a:lnTo>
                    <a:pt x="2312" y="12629"/>
                  </a:lnTo>
                  <a:lnTo>
                    <a:pt x="2385" y="12581"/>
                  </a:lnTo>
                  <a:lnTo>
                    <a:pt x="2677" y="12654"/>
                  </a:lnTo>
                  <a:lnTo>
                    <a:pt x="2969" y="12678"/>
                  </a:lnTo>
                  <a:lnTo>
                    <a:pt x="3553" y="12775"/>
                  </a:lnTo>
                  <a:lnTo>
                    <a:pt x="4040" y="12824"/>
                  </a:lnTo>
                  <a:lnTo>
                    <a:pt x="4502" y="12873"/>
                  </a:lnTo>
                  <a:lnTo>
                    <a:pt x="5427" y="12873"/>
                  </a:lnTo>
                  <a:lnTo>
                    <a:pt x="6449" y="12848"/>
                  </a:lnTo>
                  <a:lnTo>
                    <a:pt x="7495" y="12800"/>
                  </a:lnTo>
                  <a:lnTo>
                    <a:pt x="8517" y="12751"/>
                  </a:lnTo>
                  <a:lnTo>
                    <a:pt x="9539" y="12727"/>
                  </a:lnTo>
                  <a:lnTo>
                    <a:pt x="17277" y="12727"/>
                  </a:lnTo>
                  <a:lnTo>
                    <a:pt x="17350" y="12775"/>
                  </a:lnTo>
                  <a:lnTo>
                    <a:pt x="17496" y="12775"/>
                  </a:lnTo>
                  <a:lnTo>
                    <a:pt x="17569" y="12727"/>
                  </a:lnTo>
                  <a:lnTo>
                    <a:pt x="17715" y="12727"/>
                  </a:lnTo>
                  <a:lnTo>
                    <a:pt x="17569" y="12824"/>
                  </a:lnTo>
                  <a:lnTo>
                    <a:pt x="17423" y="12946"/>
                  </a:lnTo>
                  <a:lnTo>
                    <a:pt x="17301" y="13092"/>
                  </a:lnTo>
                  <a:lnTo>
                    <a:pt x="17180" y="13238"/>
                  </a:lnTo>
                  <a:lnTo>
                    <a:pt x="17180" y="13262"/>
                  </a:lnTo>
                  <a:lnTo>
                    <a:pt x="17180" y="13286"/>
                  </a:lnTo>
                  <a:lnTo>
                    <a:pt x="17204" y="13311"/>
                  </a:lnTo>
                  <a:lnTo>
                    <a:pt x="17253" y="13311"/>
                  </a:lnTo>
                  <a:lnTo>
                    <a:pt x="17472" y="13262"/>
                  </a:lnTo>
                  <a:lnTo>
                    <a:pt x="17666" y="13189"/>
                  </a:lnTo>
                  <a:lnTo>
                    <a:pt x="18055" y="12994"/>
                  </a:lnTo>
                  <a:lnTo>
                    <a:pt x="18347" y="12848"/>
                  </a:lnTo>
                  <a:lnTo>
                    <a:pt x="18615" y="12727"/>
                  </a:lnTo>
                  <a:lnTo>
                    <a:pt x="18664" y="12946"/>
                  </a:lnTo>
                  <a:lnTo>
                    <a:pt x="18396" y="13092"/>
                  </a:lnTo>
                  <a:lnTo>
                    <a:pt x="17982" y="13335"/>
                  </a:lnTo>
                  <a:lnTo>
                    <a:pt x="17593" y="13603"/>
                  </a:lnTo>
                  <a:lnTo>
                    <a:pt x="17545" y="13627"/>
                  </a:lnTo>
                  <a:lnTo>
                    <a:pt x="17545" y="13676"/>
                  </a:lnTo>
                  <a:lnTo>
                    <a:pt x="17569" y="13700"/>
                  </a:lnTo>
                  <a:lnTo>
                    <a:pt x="17618" y="13724"/>
                  </a:lnTo>
                  <a:lnTo>
                    <a:pt x="17861" y="13700"/>
                  </a:lnTo>
                  <a:lnTo>
                    <a:pt x="18080" y="13651"/>
                  </a:lnTo>
                  <a:lnTo>
                    <a:pt x="18274" y="13578"/>
                  </a:lnTo>
                  <a:lnTo>
                    <a:pt x="18493" y="13457"/>
                  </a:lnTo>
                  <a:lnTo>
                    <a:pt x="18712" y="13335"/>
                  </a:lnTo>
                  <a:lnTo>
                    <a:pt x="18785" y="13724"/>
                  </a:lnTo>
                  <a:lnTo>
                    <a:pt x="18250" y="13773"/>
                  </a:lnTo>
                  <a:lnTo>
                    <a:pt x="17739" y="13797"/>
                  </a:lnTo>
                  <a:lnTo>
                    <a:pt x="17204" y="13773"/>
                  </a:lnTo>
                  <a:lnTo>
                    <a:pt x="16669" y="13724"/>
                  </a:lnTo>
                  <a:lnTo>
                    <a:pt x="15622" y="13603"/>
                  </a:lnTo>
                  <a:lnTo>
                    <a:pt x="15087" y="13554"/>
                  </a:lnTo>
                  <a:lnTo>
                    <a:pt x="14576" y="13530"/>
                  </a:lnTo>
                  <a:lnTo>
                    <a:pt x="12118" y="13530"/>
                  </a:lnTo>
                  <a:lnTo>
                    <a:pt x="9661" y="13554"/>
                  </a:lnTo>
                  <a:lnTo>
                    <a:pt x="8469" y="13578"/>
                  </a:lnTo>
                  <a:lnTo>
                    <a:pt x="7301" y="13627"/>
                  </a:lnTo>
                  <a:lnTo>
                    <a:pt x="4916" y="13773"/>
                  </a:lnTo>
                  <a:lnTo>
                    <a:pt x="3772" y="13822"/>
                  </a:lnTo>
                  <a:lnTo>
                    <a:pt x="2629" y="13846"/>
                  </a:lnTo>
                  <a:lnTo>
                    <a:pt x="2020" y="13822"/>
                  </a:lnTo>
                  <a:lnTo>
                    <a:pt x="1412" y="13797"/>
                  </a:lnTo>
                  <a:lnTo>
                    <a:pt x="1145" y="13773"/>
                  </a:lnTo>
                  <a:lnTo>
                    <a:pt x="853" y="13749"/>
                  </a:lnTo>
                  <a:lnTo>
                    <a:pt x="853" y="13724"/>
                  </a:lnTo>
                  <a:lnTo>
                    <a:pt x="731" y="13408"/>
                  </a:lnTo>
                  <a:lnTo>
                    <a:pt x="658" y="13092"/>
                  </a:lnTo>
                  <a:lnTo>
                    <a:pt x="585" y="12775"/>
                  </a:lnTo>
                  <a:lnTo>
                    <a:pt x="561" y="12435"/>
                  </a:lnTo>
                  <a:lnTo>
                    <a:pt x="561" y="11753"/>
                  </a:lnTo>
                  <a:lnTo>
                    <a:pt x="561" y="11121"/>
                  </a:lnTo>
                  <a:lnTo>
                    <a:pt x="561" y="9320"/>
                  </a:lnTo>
                  <a:lnTo>
                    <a:pt x="561" y="8420"/>
                  </a:lnTo>
                  <a:lnTo>
                    <a:pt x="585" y="7495"/>
                  </a:lnTo>
                  <a:lnTo>
                    <a:pt x="658" y="5792"/>
                  </a:lnTo>
                  <a:lnTo>
                    <a:pt x="731" y="4064"/>
                  </a:lnTo>
                  <a:lnTo>
                    <a:pt x="755" y="3188"/>
                  </a:lnTo>
                  <a:lnTo>
                    <a:pt x="755" y="2337"/>
                  </a:lnTo>
                  <a:lnTo>
                    <a:pt x="731" y="1485"/>
                  </a:lnTo>
                  <a:lnTo>
                    <a:pt x="707" y="609"/>
                  </a:lnTo>
                  <a:lnTo>
                    <a:pt x="804" y="682"/>
                  </a:lnTo>
                  <a:lnTo>
                    <a:pt x="950" y="755"/>
                  </a:lnTo>
                  <a:lnTo>
                    <a:pt x="1072" y="804"/>
                  </a:lnTo>
                  <a:lnTo>
                    <a:pt x="1242" y="852"/>
                  </a:lnTo>
                  <a:lnTo>
                    <a:pt x="1583" y="901"/>
                  </a:lnTo>
                  <a:lnTo>
                    <a:pt x="1948" y="925"/>
                  </a:lnTo>
                  <a:lnTo>
                    <a:pt x="2312" y="901"/>
                  </a:lnTo>
                  <a:lnTo>
                    <a:pt x="2653" y="901"/>
                  </a:lnTo>
                  <a:lnTo>
                    <a:pt x="3164" y="852"/>
                  </a:lnTo>
                  <a:lnTo>
                    <a:pt x="4162" y="755"/>
                  </a:lnTo>
                  <a:lnTo>
                    <a:pt x="5184" y="633"/>
                  </a:lnTo>
                  <a:lnTo>
                    <a:pt x="6181" y="560"/>
                  </a:lnTo>
                  <a:lnTo>
                    <a:pt x="6692" y="512"/>
                  </a:lnTo>
                  <a:close/>
                  <a:moveTo>
                    <a:pt x="11096" y="14016"/>
                  </a:moveTo>
                  <a:lnTo>
                    <a:pt x="11096" y="14187"/>
                  </a:lnTo>
                  <a:lnTo>
                    <a:pt x="10926" y="14260"/>
                  </a:lnTo>
                  <a:lnTo>
                    <a:pt x="10780" y="14357"/>
                  </a:lnTo>
                  <a:lnTo>
                    <a:pt x="10488" y="14552"/>
                  </a:lnTo>
                  <a:lnTo>
                    <a:pt x="10293" y="14698"/>
                  </a:lnTo>
                  <a:lnTo>
                    <a:pt x="10123" y="14868"/>
                  </a:lnTo>
                  <a:lnTo>
                    <a:pt x="9953" y="15038"/>
                  </a:lnTo>
                  <a:lnTo>
                    <a:pt x="9807" y="15233"/>
                  </a:lnTo>
                  <a:lnTo>
                    <a:pt x="9807" y="15282"/>
                  </a:lnTo>
                  <a:lnTo>
                    <a:pt x="9831" y="15330"/>
                  </a:lnTo>
                  <a:lnTo>
                    <a:pt x="9856" y="15379"/>
                  </a:lnTo>
                  <a:lnTo>
                    <a:pt x="9929" y="15379"/>
                  </a:lnTo>
                  <a:lnTo>
                    <a:pt x="10099" y="15282"/>
                  </a:lnTo>
                  <a:lnTo>
                    <a:pt x="10245" y="15184"/>
                  </a:lnTo>
                  <a:lnTo>
                    <a:pt x="10537" y="14941"/>
                  </a:lnTo>
                  <a:lnTo>
                    <a:pt x="10804" y="14771"/>
                  </a:lnTo>
                  <a:lnTo>
                    <a:pt x="11072" y="14600"/>
                  </a:lnTo>
                  <a:lnTo>
                    <a:pt x="11072" y="14600"/>
                  </a:lnTo>
                  <a:lnTo>
                    <a:pt x="11048" y="15087"/>
                  </a:lnTo>
                  <a:lnTo>
                    <a:pt x="10926" y="15136"/>
                  </a:lnTo>
                  <a:lnTo>
                    <a:pt x="10804" y="15209"/>
                  </a:lnTo>
                  <a:lnTo>
                    <a:pt x="10585" y="15330"/>
                  </a:lnTo>
                  <a:lnTo>
                    <a:pt x="10439" y="15403"/>
                  </a:lnTo>
                  <a:lnTo>
                    <a:pt x="10269" y="15525"/>
                  </a:lnTo>
                  <a:lnTo>
                    <a:pt x="10123" y="15647"/>
                  </a:lnTo>
                  <a:lnTo>
                    <a:pt x="10074" y="15695"/>
                  </a:lnTo>
                  <a:lnTo>
                    <a:pt x="10050" y="15793"/>
                  </a:lnTo>
                  <a:lnTo>
                    <a:pt x="10050" y="15817"/>
                  </a:lnTo>
                  <a:lnTo>
                    <a:pt x="10074" y="15841"/>
                  </a:lnTo>
                  <a:lnTo>
                    <a:pt x="10245" y="15841"/>
                  </a:lnTo>
                  <a:lnTo>
                    <a:pt x="10391" y="15817"/>
                  </a:lnTo>
                  <a:lnTo>
                    <a:pt x="10683" y="15671"/>
                  </a:lnTo>
                  <a:lnTo>
                    <a:pt x="11023" y="15501"/>
                  </a:lnTo>
                  <a:lnTo>
                    <a:pt x="10999" y="15841"/>
                  </a:lnTo>
                  <a:lnTo>
                    <a:pt x="10756" y="15987"/>
                  </a:lnTo>
                  <a:lnTo>
                    <a:pt x="10610" y="16085"/>
                  </a:lnTo>
                  <a:lnTo>
                    <a:pt x="10464" y="16206"/>
                  </a:lnTo>
                  <a:lnTo>
                    <a:pt x="10342" y="16352"/>
                  </a:lnTo>
                  <a:lnTo>
                    <a:pt x="10196" y="16474"/>
                  </a:lnTo>
                  <a:lnTo>
                    <a:pt x="10172" y="16498"/>
                  </a:lnTo>
                  <a:lnTo>
                    <a:pt x="10172" y="16522"/>
                  </a:lnTo>
                  <a:lnTo>
                    <a:pt x="10196" y="16547"/>
                  </a:lnTo>
                  <a:lnTo>
                    <a:pt x="10245" y="16547"/>
                  </a:lnTo>
                  <a:lnTo>
                    <a:pt x="10537" y="16425"/>
                  </a:lnTo>
                  <a:lnTo>
                    <a:pt x="10804" y="16303"/>
                  </a:lnTo>
                  <a:lnTo>
                    <a:pt x="10975" y="16230"/>
                  </a:lnTo>
                  <a:lnTo>
                    <a:pt x="10975" y="16449"/>
                  </a:lnTo>
                  <a:lnTo>
                    <a:pt x="10902" y="16474"/>
                  </a:lnTo>
                  <a:lnTo>
                    <a:pt x="10756" y="16547"/>
                  </a:lnTo>
                  <a:lnTo>
                    <a:pt x="10634" y="16620"/>
                  </a:lnTo>
                  <a:lnTo>
                    <a:pt x="10415" y="16814"/>
                  </a:lnTo>
                  <a:lnTo>
                    <a:pt x="10391" y="16863"/>
                  </a:lnTo>
                  <a:lnTo>
                    <a:pt x="10391" y="16887"/>
                  </a:lnTo>
                  <a:lnTo>
                    <a:pt x="10391" y="16960"/>
                  </a:lnTo>
                  <a:lnTo>
                    <a:pt x="10464" y="16985"/>
                  </a:lnTo>
                  <a:lnTo>
                    <a:pt x="10537" y="16985"/>
                  </a:lnTo>
                  <a:lnTo>
                    <a:pt x="10780" y="16887"/>
                  </a:lnTo>
                  <a:lnTo>
                    <a:pt x="11023" y="16790"/>
                  </a:lnTo>
                  <a:lnTo>
                    <a:pt x="11048" y="16887"/>
                  </a:lnTo>
                  <a:lnTo>
                    <a:pt x="10926" y="16960"/>
                  </a:lnTo>
                  <a:lnTo>
                    <a:pt x="10829" y="17058"/>
                  </a:lnTo>
                  <a:lnTo>
                    <a:pt x="10585" y="17252"/>
                  </a:lnTo>
                  <a:lnTo>
                    <a:pt x="10561" y="17277"/>
                  </a:lnTo>
                  <a:lnTo>
                    <a:pt x="10561" y="17301"/>
                  </a:lnTo>
                  <a:lnTo>
                    <a:pt x="10585" y="17325"/>
                  </a:lnTo>
                  <a:lnTo>
                    <a:pt x="10610" y="17325"/>
                  </a:lnTo>
                  <a:lnTo>
                    <a:pt x="10780" y="17301"/>
                  </a:lnTo>
                  <a:lnTo>
                    <a:pt x="10950" y="17252"/>
                  </a:lnTo>
                  <a:lnTo>
                    <a:pt x="11096" y="17179"/>
                  </a:lnTo>
                  <a:lnTo>
                    <a:pt x="11242" y="17082"/>
                  </a:lnTo>
                  <a:lnTo>
                    <a:pt x="11388" y="17155"/>
                  </a:lnTo>
                  <a:lnTo>
                    <a:pt x="11534" y="17179"/>
                  </a:lnTo>
                  <a:lnTo>
                    <a:pt x="11705" y="17204"/>
                  </a:lnTo>
                  <a:lnTo>
                    <a:pt x="11875" y="17204"/>
                  </a:lnTo>
                  <a:lnTo>
                    <a:pt x="12216" y="17179"/>
                  </a:lnTo>
                  <a:lnTo>
                    <a:pt x="12508" y="17155"/>
                  </a:lnTo>
                  <a:lnTo>
                    <a:pt x="12897" y="17179"/>
                  </a:lnTo>
                  <a:lnTo>
                    <a:pt x="13067" y="17179"/>
                  </a:lnTo>
                  <a:lnTo>
                    <a:pt x="13262" y="17228"/>
                  </a:lnTo>
                  <a:lnTo>
                    <a:pt x="13432" y="17277"/>
                  </a:lnTo>
                  <a:lnTo>
                    <a:pt x="13554" y="17374"/>
                  </a:lnTo>
                  <a:lnTo>
                    <a:pt x="13676" y="17496"/>
                  </a:lnTo>
                  <a:lnTo>
                    <a:pt x="13773" y="17617"/>
                  </a:lnTo>
                  <a:lnTo>
                    <a:pt x="13530" y="17593"/>
                  </a:lnTo>
                  <a:lnTo>
                    <a:pt x="12556" y="17593"/>
                  </a:lnTo>
                  <a:lnTo>
                    <a:pt x="11826" y="17642"/>
                  </a:lnTo>
                  <a:lnTo>
                    <a:pt x="10366" y="17715"/>
                  </a:lnTo>
                  <a:lnTo>
                    <a:pt x="9637" y="17739"/>
                  </a:lnTo>
                  <a:lnTo>
                    <a:pt x="8907" y="17763"/>
                  </a:lnTo>
                  <a:lnTo>
                    <a:pt x="7763" y="17788"/>
                  </a:lnTo>
                  <a:lnTo>
                    <a:pt x="6644" y="17788"/>
                  </a:lnTo>
                  <a:lnTo>
                    <a:pt x="6181" y="17739"/>
                  </a:lnTo>
                  <a:lnTo>
                    <a:pt x="5816" y="17715"/>
                  </a:lnTo>
                  <a:lnTo>
                    <a:pt x="5500" y="17690"/>
                  </a:lnTo>
                  <a:lnTo>
                    <a:pt x="5597" y="17544"/>
                  </a:lnTo>
                  <a:lnTo>
                    <a:pt x="5743" y="17447"/>
                  </a:lnTo>
                  <a:lnTo>
                    <a:pt x="5865" y="17350"/>
                  </a:lnTo>
                  <a:lnTo>
                    <a:pt x="6035" y="17277"/>
                  </a:lnTo>
                  <a:lnTo>
                    <a:pt x="6206" y="17228"/>
                  </a:lnTo>
                  <a:lnTo>
                    <a:pt x="6376" y="17179"/>
                  </a:lnTo>
                  <a:lnTo>
                    <a:pt x="6765" y="17155"/>
                  </a:lnTo>
                  <a:lnTo>
                    <a:pt x="7057" y="17179"/>
                  </a:lnTo>
                  <a:lnTo>
                    <a:pt x="7374" y="17204"/>
                  </a:lnTo>
                  <a:lnTo>
                    <a:pt x="7544" y="17179"/>
                  </a:lnTo>
                  <a:lnTo>
                    <a:pt x="7690" y="17179"/>
                  </a:lnTo>
                  <a:lnTo>
                    <a:pt x="7836" y="17131"/>
                  </a:lnTo>
                  <a:lnTo>
                    <a:pt x="7958" y="17058"/>
                  </a:lnTo>
                  <a:lnTo>
                    <a:pt x="7982" y="17009"/>
                  </a:lnTo>
                  <a:lnTo>
                    <a:pt x="8055" y="17033"/>
                  </a:lnTo>
                  <a:lnTo>
                    <a:pt x="8128" y="17033"/>
                  </a:lnTo>
                  <a:lnTo>
                    <a:pt x="8177" y="17009"/>
                  </a:lnTo>
                  <a:lnTo>
                    <a:pt x="8225" y="16960"/>
                  </a:lnTo>
                  <a:lnTo>
                    <a:pt x="8274" y="16887"/>
                  </a:lnTo>
                  <a:lnTo>
                    <a:pt x="8298" y="16766"/>
                  </a:lnTo>
                  <a:lnTo>
                    <a:pt x="8298" y="16668"/>
                  </a:lnTo>
                  <a:lnTo>
                    <a:pt x="8298" y="16620"/>
                  </a:lnTo>
                  <a:lnTo>
                    <a:pt x="8274" y="16595"/>
                  </a:lnTo>
                  <a:lnTo>
                    <a:pt x="8298" y="16303"/>
                  </a:lnTo>
                  <a:lnTo>
                    <a:pt x="8298" y="15768"/>
                  </a:lnTo>
                  <a:lnTo>
                    <a:pt x="8298" y="15233"/>
                  </a:lnTo>
                  <a:lnTo>
                    <a:pt x="8298" y="14965"/>
                  </a:lnTo>
                  <a:lnTo>
                    <a:pt x="8323" y="14649"/>
                  </a:lnTo>
                  <a:lnTo>
                    <a:pt x="8323" y="14333"/>
                  </a:lnTo>
                  <a:lnTo>
                    <a:pt x="8323" y="14187"/>
                  </a:lnTo>
                  <a:lnTo>
                    <a:pt x="8298" y="14065"/>
                  </a:lnTo>
                  <a:lnTo>
                    <a:pt x="9101" y="14041"/>
                  </a:lnTo>
                  <a:lnTo>
                    <a:pt x="9101" y="14041"/>
                  </a:lnTo>
                  <a:lnTo>
                    <a:pt x="8980" y="14138"/>
                  </a:lnTo>
                  <a:lnTo>
                    <a:pt x="8834" y="14260"/>
                  </a:lnTo>
                  <a:lnTo>
                    <a:pt x="8688" y="14406"/>
                  </a:lnTo>
                  <a:lnTo>
                    <a:pt x="8663" y="14454"/>
                  </a:lnTo>
                  <a:lnTo>
                    <a:pt x="8639" y="14503"/>
                  </a:lnTo>
                  <a:lnTo>
                    <a:pt x="8615" y="14600"/>
                  </a:lnTo>
                  <a:lnTo>
                    <a:pt x="8615" y="14649"/>
                  </a:lnTo>
                  <a:lnTo>
                    <a:pt x="8639" y="14673"/>
                  </a:lnTo>
                  <a:lnTo>
                    <a:pt x="8761" y="14673"/>
                  </a:lnTo>
                  <a:lnTo>
                    <a:pt x="8858" y="14649"/>
                  </a:lnTo>
                  <a:lnTo>
                    <a:pt x="9028" y="14527"/>
                  </a:lnTo>
                  <a:lnTo>
                    <a:pt x="9199" y="14406"/>
                  </a:lnTo>
                  <a:lnTo>
                    <a:pt x="9466" y="14235"/>
                  </a:lnTo>
                  <a:lnTo>
                    <a:pt x="9710" y="14016"/>
                  </a:lnTo>
                  <a:lnTo>
                    <a:pt x="9953" y="14016"/>
                  </a:lnTo>
                  <a:lnTo>
                    <a:pt x="9734" y="14211"/>
                  </a:lnTo>
                  <a:lnTo>
                    <a:pt x="9539" y="14406"/>
                  </a:lnTo>
                  <a:lnTo>
                    <a:pt x="9345" y="14625"/>
                  </a:lnTo>
                  <a:lnTo>
                    <a:pt x="9199" y="14868"/>
                  </a:lnTo>
                  <a:lnTo>
                    <a:pt x="9199" y="14892"/>
                  </a:lnTo>
                  <a:lnTo>
                    <a:pt x="9199" y="14917"/>
                  </a:lnTo>
                  <a:lnTo>
                    <a:pt x="9223" y="14941"/>
                  </a:lnTo>
                  <a:lnTo>
                    <a:pt x="9272" y="14941"/>
                  </a:lnTo>
                  <a:lnTo>
                    <a:pt x="9393" y="14892"/>
                  </a:lnTo>
                  <a:lnTo>
                    <a:pt x="9515" y="14844"/>
                  </a:lnTo>
                  <a:lnTo>
                    <a:pt x="9758" y="14698"/>
                  </a:lnTo>
                  <a:lnTo>
                    <a:pt x="10196" y="14357"/>
                  </a:lnTo>
                  <a:lnTo>
                    <a:pt x="10464" y="14235"/>
                  </a:lnTo>
                  <a:lnTo>
                    <a:pt x="10658" y="14138"/>
                  </a:lnTo>
                  <a:lnTo>
                    <a:pt x="10804" y="14016"/>
                  </a:lnTo>
                  <a:close/>
                  <a:moveTo>
                    <a:pt x="6936" y="1"/>
                  </a:moveTo>
                  <a:lnTo>
                    <a:pt x="5914" y="74"/>
                  </a:lnTo>
                  <a:lnTo>
                    <a:pt x="4892" y="147"/>
                  </a:lnTo>
                  <a:lnTo>
                    <a:pt x="3870" y="268"/>
                  </a:lnTo>
                  <a:lnTo>
                    <a:pt x="2945" y="366"/>
                  </a:lnTo>
                  <a:lnTo>
                    <a:pt x="2483" y="390"/>
                  </a:lnTo>
                  <a:lnTo>
                    <a:pt x="1680" y="390"/>
                  </a:lnTo>
                  <a:lnTo>
                    <a:pt x="1339" y="317"/>
                  </a:lnTo>
                  <a:lnTo>
                    <a:pt x="658" y="195"/>
                  </a:lnTo>
                  <a:lnTo>
                    <a:pt x="634" y="147"/>
                  </a:lnTo>
                  <a:lnTo>
                    <a:pt x="585" y="122"/>
                  </a:lnTo>
                  <a:lnTo>
                    <a:pt x="512" y="98"/>
                  </a:lnTo>
                  <a:lnTo>
                    <a:pt x="463" y="98"/>
                  </a:lnTo>
                  <a:lnTo>
                    <a:pt x="390" y="122"/>
                  </a:lnTo>
                  <a:lnTo>
                    <a:pt x="342" y="147"/>
                  </a:lnTo>
                  <a:lnTo>
                    <a:pt x="317" y="220"/>
                  </a:lnTo>
                  <a:lnTo>
                    <a:pt x="293" y="293"/>
                  </a:lnTo>
                  <a:lnTo>
                    <a:pt x="244" y="1169"/>
                  </a:lnTo>
                  <a:lnTo>
                    <a:pt x="220" y="2069"/>
                  </a:lnTo>
                  <a:lnTo>
                    <a:pt x="196" y="3821"/>
                  </a:lnTo>
                  <a:lnTo>
                    <a:pt x="171" y="4794"/>
                  </a:lnTo>
                  <a:lnTo>
                    <a:pt x="123" y="5768"/>
                  </a:lnTo>
                  <a:lnTo>
                    <a:pt x="25" y="7690"/>
                  </a:lnTo>
                  <a:lnTo>
                    <a:pt x="1" y="8614"/>
                  </a:lnTo>
                  <a:lnTo>
                    <a:pt x="1" y="9539"/>
                  </a:lnTo>
                  <a:lnTo>
                    <a:pt x="25" y="11364"/>
                  </a:lnTo>
                  <a:lnTo>
                    <a:pt x="1" y="11997"/>
                  </a:lnTo>
                  <a:lnTo>
                    <a:pt x="1" y="12362"/>
                  </a:lnTo>
                  <a:lnTo>
                    <a:pt x="25" y="12702"/>
                  </a:lnTo>
                  <a:lnTo>
                    <a:pt x="50" y="13067"/>
                  </a:lnTo>
                  <a:lnTo>
                    <a:pt x="123" y="13408"/>
                  </a:lnTo>
                  <a:lnTo>
                    <a:pt x="244" y="13700"/>
                  </a:lnTo>
                  <a:lnTo>
                    <a:pt x="317" y="13846"/>
                  </a:lnTo>
                  <a:lnTo>
                    <a:pt x="390" y="13968"/>
                  </a:lnTo>
                  <a:lnTo>
                    <a:pt x="463" y="14065"/>
                  </a:lnTo>
                  <a:lnTo>
                    <a:pt x="561" y="14089"/>
                  </a:lnTo>
                  <a:lnTo>
                    <a:pt x="634" y="14089"/>
                  </a:lnTo>
                  <a:lnTo>
                    <a:pt x="731" y="14065"/>
                  </a:lnTo>
                  <a:lnTo>
                    <a:pt x="901" y="14138"/>
                  </a:lnTo>
                  <a:lnTo>
                    <a:pt x="1072" y="14162"/>
                  </a:lnTo>
                  <a:lnTo>
                    <a:pt x="1412" y="14211"/>
                  </a:lnTo>
                  <a:lnTo>
                    <a:pt x="2093" y="14260"/>
                  </a:lnTo>
                  <a:lnTo>
                    <a:pt x="2726" y="14308"/>
                  </a:lnTo>
                  <a:lnTo>
                    <a:pt x="3334" y="14308"/>
                  </a:lnTo>
                  <a:lnTo>
                    <a:pt x="3943" y="14284"/>
                  </a:lnTo>
                  <a:lnTo>
                    <a:pt x="4551" y="14260"/>
                  </a:lnTo>
                  <a:lnTo>
                    <a:pt x="7958" y="14089"/>
                  </a:lnTo>
                  <a:lnTo>
                    <a:pt x="7958" y="14089"/>
                  </a:lnTo>
                  <a:lnTo>
                    <a:pt x="7909" y="14211"/>
                  </a:lnTo>
                  <a:lnTo>
                    <a:pt x="7885" y="14357"/>
                  </a:lnTo>
                  <a:lnTo>
                    <a:pt x="7860" y="14673"/>
                  </a:lnTo>
                  <a:lnTo>
                    <a:pt x="7860" y="15233"/>
                  </a:lnTo>
                  <a:lnTo>
                    <a:pt x="7860" y="15768"/>
                  </a:lnTo>
                  <a:lnTo>
                    <a:pt x="7836" y="16303"/>
                  </a:lnTo>
                  <a:lnTo>
                    <a:pt x="7812" y="16547"/>
                  </a:lnTo>
                  <a:lnTo>
                    <a:pt x="7812" y="16668"/>
                  </a:lnTo>
                  <a:lnTo>
                    <a:pt x="7812" y="16790"/>
                  </a:lnTo>
                  <a:lnTo>
                    <a:pt x="7666" y="16741"/>
                  </a:lnTo>
                  <a:lnTo>
                    <a:pt x="7471" y="16693"/>
                  </a:lnTo>
                  <a:lnTo>
                    <a:pt x="7276" y="16693"/>
                  </a:lnTo>
                  <a:lnTo>
                    <a:pt x="7057" y="16668"/>
                  </a:lnTo>
                  <a:lnTo>
                    <a:pt x="6644" y="16693"/>
                  </a:lnTo>
                  <a:lnTo>
                    <a:pt x="6303" y="16741"/>
                  </a:lnTo>
                  <a:lnTo>
                    <a:pt x="6060" y="16790"/>
                  </a:lnTo>
                  <a:lnTo>
                    <a:pt x="5841" y="16863"/>
                  </a:lnTo>
                  <a:lnTo>
                    <a:pt x="5646" y="16936"/>
                  </a:lnTo>
                  <a:lnTo>
                    <a:pt x="5451" y="17058"/>
                  </a:lnTo>
                  <a:lnTo>
                    <a:pt x="5281" y="17204"/>
                  </a:lnTo>
                  <a:lnTo>
                    <a:pt x="5135" y="17374"/>
                  </a:lnTo>
                  <a:lnTo>
                    <a:pt x="5038" y="17569"/>
                  </a:lnTo>
                  <a:lnTo>
                    <a:pt x="4940" y="17812"/>
                  </a:lnTo>
                  <a:lnTo>
                    <a:pt x="4940" y="17885"/>
                  </a:lnTo>
                  <a:lnTo>
                    <a:pt x="4940" y="17958"/>
                  </a:lnTo>
                  <a:lnTo>
                    <a:pt x="4989" y="18031"/>
                  </a:lnTo>
                  <a:lnTo>
                    <a:pt x="5038" y="18055"/>
                  </a:lnTo>
                  <a:lnTo>
                    <a:pt x="5111" y="18080"/>
                  </a:lnTo>
                  <a:lnTo>
                    <a:pt x="5184" y="18080"/>
                  </a:lnTo>
                  <a:lnTo>
                    <a:pt x="5257" y="18055"/>
                  </a:lnTo>
                  <a:lnTo>
                    <a:pt x="5330" y="18007"/>
                  </a:lnTo>
                  <a:lnTo>
                    <a:pt x="5451" y="18080"/>
                  </a:lnTo>
                  <a:lnTo>
                    <a:pt x="5597" y="18128"/>
                  </a:lnTo>
                  <a:lnTo>
                    <a:pt x="5743" y="18177"/>
                  </a:lnTo>
                  <a:lnTo>
                    <a:pt x="5914" y="18201"/>
                  </a:lnTo>
                  <a:lnTo>
                    <a:pt x="6254" y="18226"/>
                  </a:lnTo>
                  <a:lnTo>
                    <a:pt x="6498" y="18226"/>
                  </a:lnTo>
                  <a:lnTo>
                    <a:pt x="7082" y="18250"/>
                  </a:lnTo>
                  <a:lnTo>
                    <a:pt x="7641" y="18250"/>
                  </a:lnTo>
                  <a:lnTo>
                    <a:pt x="8785" y="18226"/>
                  </a:lnTo>
                  <a:lnTo>
                    <a:pt x="10147" y="18201"/>
                  </a:lnTo>
                  <a:lnTo>
                    <a:pt x="11486" y="18128"/>
                  </a:lnTo>
                  <a:lnTo>
                    <a:pt x="12994" y="18080"/>
                  </a:lnTo>
                  <a:lnTo>
                    <a:pt x="13238" y="18080"/>
                  </a:lnTo>
                  <a:lnTo>
                    <a:pt x="13505" y="18104"/>
                  </a:lnTo>
                  <a:lnTo>
                    <a:pt x="13773" y="18080"/>
                  </a:lnTo>
                  <a:lnTo>
                    <a:pt x="13919" y="18080"/>
                  </a:lnTo>
                  <a:lnTo>
                    <a:pt x="14016" y="18031"/>
                  </a:lnTo>
                  <a:lnTo>
                    <a:pt x="14089" y="18080"/>
                  </a:lnTo>
                  <a:lnTo>
                    <a:pt x="14235" y="18080"/>
                  </a:lnTo>
                  <a:lnTo>
                    <a:pt x="14284" y="18055"/>
                  </a:lnTo>
                  <a:lnTo>
                    <a:pt x="14333" y="18007"/>
                  </a:lnTo>
                  <a:lnTo>
                    <a:pt x="14381" y="17958"/>
                  </a:lnTo>
                  <a:lnTo>
                    <a:pt x="14406" y="17885"/>
                  </a:lnTo>
                  <a:lnTo>
                    <a:pt x="14381" y="17812"/>
                  </a:lnTo>
                  <a:lnTo>
                    <a:pt x="14308" y="17569"/>
                  </a:lnTo>
                  <a:lnTo>
                    <a:pt x="14211" y="17374"/>
                  </a:lnTo>
                  <a:lnTo>
                    <a:pt x="14065" y="17179"/>
                  </a:lnTo>
                  <a:lnTo>
                    <a:pt x="13895" y="17033"/>
                  </a:lnTo>
                  <a:lnTo>
                    <a:pt x="13700" y="16912"/>
                  </a:lnTo>
                  <a:lnTo>
                    <a:pt x="13505" y="16814"/>
                  </a:lnTo>
                  <a:lnTo>
                    <a:pt x="13262" y="16741"/>
                  </a:lnTo>
                  <a:lnTo>
                    <a:pt x="13043" y="16693"/>
                  </a:lnTo>
                  <a:lnTo>
                    <a:pt x="12581" y="16693"/>
                  </a:lnTo>
                  <a:lnTo>
                    <a:pt x="12118" y="16766"/>
                  </a:lnTo>
                  <a:lnTo>
                    <a:pt x="11802" y="16790"/>
                  </a:lnTo>
                  <a:lnTo>
                    <a:pt x="11486" y="16814"/>
                  </a:lnTo>
                  <a:lnTo>
                    <a:pt x="11461" y="16620"/>
                  </a:lnTo>
                  <a:lnTo>
                    <a:pt x="11510" y="16571"/>
                  </a:lnTo>
                  <a:lnTo>
                    <a:pt x="11534" y="16498"/>
                  </a:lnTo>
                  <a:lnTo>
                    <a:pt x="11534" y="16449"/>
                  </a:lnTo>
                  <a:lnTo>
                    <a:pt x="11486" y="16425"/>
                  </a:lnTo>
                  <a:lnTo>
                    <a:pt x="11437" y="16401"/>
                  </a:lnTo>
                  <a:lnTo>
                    <a:pt x="11437" y="15939"/>
                  </a:lnTo>
                  <a:lnTo>
                    <a:pt x="11461" y="15501"/>
                  </a:lnTo>
                  <a:lnTo>
                    <a:pt x="11534" y="14746"/>
                  </a:lnTo>
                  <a:lnTo>
                    <a:pt x="11534" y="14381"/>
                  </a:lnTo>
                  <a:lnTo>
                    <a:pt x="11510" y="14187"/>
                  </a:lnTo>
                  <a:lnTo>
                    <a:pt x="11461" y="14016"/>
                  </a:lnTo>
                  <a:lnTo>
                    <a:pt x="14576" y="14016"/>
                  </a:lnTo>
                  <a:lnTo>
                    <a:pt x="15136" y="14041"/>
                  </a:lnTo>
                  <a:lnTo>
                    <a:pt x="15720" y="14089"/>
                  </a:lnTo>
                  <a:lnTo>
                    <a:pt x="16839" y="14211"/>
                  </a:lnTo>
                  <a:lnTo>
                    <a:pt x="17423" y="14260"/>
                  </a:lnTo>
                  <a:lnTo>
                    <a:pt x="17982" y="14260"/>
                  </a:lnTo>
                  <a:lnTo>
                    <a:pt x="18542" y="14235"/>
                  </a:lnTo>
                  <a:lnTo>
                    <a:pt x="18834" y="14211"/>
                  </a:lnTo>
                  <a:lnTo>
                    <a:pt x="19102" y="14138"/>
                  </a:lnTo>
                  <a:lnTo>
                    <a:pt x="19199" y="14114"/>
                  </a:lnTo>
                  <a:lnTo>
                    <a:pt x="19272" y="14041"/>
                  </a:lnTo>
                  <a:lnTo>
                    <a:pt x="19296" y="13968"/>
                  </a:lnTo>
                  <a:lnTo>
                    <a:pt x="19272" y="13870"/>
                  </a:lnTo>
                  <a:lnTo>
                    <a:pt x="19272" y="13773"/>
                  </a:lnTo>
                  <a:lnTo>
                    <a:pt x="19150" y="13043"/>
                  </a:lnTo>
                  <a:lnTo>
                    <a:pt x="19248" y="12921"/>
                  </a:lnTo>
                  <a:lnTo>
                    <a:pt x="19248" y="12873"/>
                  </a:lnTo>
                  <a:lnTo>
                    <a:pt x="19248" y="12824"/>
                  </a:lnTo>
                  <a:lnTo>
                    <a:pt x="19223" y="12800"/>
                  </a:lnTo>
                  <a:lnTo>
                    <a:pt x="19102" y="12800"/>
                  </a:lnTo>
                  <a:lnTo>
                    <a:pt x="19053" y="12337"/>
                  </a:lnTo>
                  <a:lnTo>
                    <a:pt x="19029" y="11875"/>
                  </a:lnTo>
                  <a:lnTo>
                    <a:pt x="18980" y="10926"/>
                  </a:lnTo>
                  <a:lnTo>
                    <a:pt x="18980" y="10001"/>
                  </a:lnTo>
                  <a:lnTo>
                    <a:pt x="19004" y="9052"/>
                  </a:lnTo>
                  <a:lnTo>
                    <a:pt x="19004" y="8955"/>
                  </a:lnTo>
                  <a:lnTo>
                    <a:pt x="19077" y="7203"/>
                  </a:lnTo>
                  <a:lnTo>
                    <a:pt x="19150" y="5549"/>
                  </a:lnTo>
                  <a:lnTo>
                    <a:pt x="19175" y="3894"/>
                  </a:lnTo>
                  <a:lnTo>
                    <a:pt x="19223" y="2385"/>
                  </a:lnTo>
                  <a:lnTo>
                    <a:pt x="19248" y="1607"/>
                  </a:lnTo>
                  <a:lnTo>
                    <a:pt x="19223" y="1242"/>
                  </a:lnTo>
                  <a:lnTo>
                    <a:pt x="19199" y="852"/>
                  </a:lnTo>
                  <a:lnTo>
                    <a:pt x="19248" y="804"/>
                  </a:lnTo>
                  <a:lnTo>
                    <a:pt x="19272" y="755"/>
                  </a:lnTo>
                  <a:lnTo>
                    <a:pt x="19296" y="682"/>
                  </a:lnTo>
                  <a:lnTo>
                    <a:pt x="19296" y="609"/>
                  </a:lnTo>
                  <a:lnTo>
                    <a:pt x="19272" y="560"/>
                  </a:lnTo>
                  <a:lnTo>
                    <a:pt x="19223" y="512"/>
                  </a:lnTo>
                  <a:lnTo>
                    <a:pt x="19175" y="463"/>
                  </a:lnTo>
                  <a:lnTo>
                    <a:pt x="19102" y="439"/>
                  </a:lnTo>
                  <a:lnTo>
                    <a:pt x="18493" y="317"/>
                  </a:lnTo>
                  <a:lnTo>
                    <a:pt x="17885" y="268"/>
                  </a:lnTo>
                  <a:lnTo>
                    <a:pt x="17277" y="244"/>
                  </a:lnTo>
                  <a:lnTo>
                    <a:pt x="16644" y="244"/>
                  </a:lnTo>
                  <a:lnTo>
                    <a:pt x="15403" y="293"/>
                  </a:lnTo>
                  <a:lnTo>
                    <a:pt x="14187" y="293"/>
                  </a:lnTo>
                  <a:lnTo>
                    <a:pt x="12629" y="220"/>
                  </a:lnTo>
                  <a:lnTo>
                    <a:pt x="11072" y="122"/>
                  </a:lnTo>
                  <a:lnTo>
                    <a:pt x="9515" y="49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83;p38">
              <a:extLst>
                <a:ext uri="{FF2B5EF4-FFF2-40B4-BE49-F238E27FC236}">
                  <a16:creationId xmlns:a16="http://schemas.microsoft.com/office/drawing/2014/main" id="{3761E7BE-38C5-4421-B8FF-812B119C3353}"/>
                </a:ext>
              </a:extLst>
            </p:cNvPr>
            <p:cNvSpPr/>
            <p:nvPr/>
          </p:nvSpPr>
          <p:spPr>
            <a:xfrm rot="2296780">
              <a:off x="12424412" y="12325456"/>
              <a:ext cx="2218768" cy="1755894"/>
            </a:xfrm>
            <a:custGeom>
              <a:avLst/>
              <a:gdLst/>
              <a:ahLst/>
              <a:cxnLst/>
              <a:rect l="l" t="t" r="r" b="b"/>
              <a:pathLst>
                <a:path w="19126" h="15136" extrusionOk="0">
                  <a:moveTo>
                    <a:pt x="8979" y="2628"/>
                  </a:moveTo>
                  <a:lnTo>
                    <a:pt x="8687" y="2653"/>
                  </a:lnTo>
                  <a:lnTo>
                    <a:pt x="8395" y="2701"/>
                  </a:lnTo>
                  <a:lnTo>
                    <a:pt x="7811" y="2799"/>
                  </a:lnTo>
                  <a:lnTo>
                    <a:pt x="7543" y="2872"/>
                  </a:lnTo>
                  <a:lnTo>
                    <a:pt x="7251" y="2969"/>
                  </a:lnTo>
                  <a:lnTo>
                    <a:pt x="7130" y="3042"/>
                  </a:lnTo>
                  <a:lnTo>
                    <a:pt x="7008" y="3139"/>
                  </a:lnTo>
                  <a:lnTo>
                    <a:pt x="6935" y="3237"/>
                  </a:lnTo>
                  <a:lnTo>
                    <a:pt x="6886" y="3383"/>
                  </a:lnTo>
                  <a:lnTo>
                    <a:pt x="6886" y="3456"/>
                  </a:lnTo>
                  <a:lnTo>
                    <a:pt x="6935" y="3529"/>
                  </a:lnTo>
                  <a:lnTo>
                    <a:pt x="7032" y="3553"/>
                  </a:lnTo>
                  <a:lnTo>
                    <a:pt x="7105" y="3577"/>
                  </a:lnTo>
                  <a:lnTo>
                    <a:pt x="7203" y="3577"/>
                  </a:lnTo>
                  <a:lnTo>
                    <a:pt x="7300" y="3553"/>
                  </a:lnTo>
                  <a:lnTo>
                    <a:pt x="7470" y="3480"/>
                  </a:lnTo>
                  <a:lnTo>
                    <a:pt x="7641" y="3407"/>
                  </a:lnTo>
                  <a:lnTo>
                    <a:pt x="7908" y="3334"/>
                  </a:lnTo>
                  <a:lnTo>
                    <a:pt x="8176" y="3261"/>
                  </a:lnTo>
                  <a:lnTo>
                    <a:pt x="8736" y="3188"/>
                  </a:lnTo>
                  <a:lnTo>
                    <a:pt x="9076" y="3164"/>
                  </a:lnTo>
                  <a:lnTo>
                    <a:pt x="9563" y="3139"/>
                  </a:lnTo>
                  <a:lnTo>
                    <a:pt x="9806" y="3164"/>
                  </a:lnTo>
                  <a:lnTo>
                    <a:pt x="10025" y="3212"/>
                  </a:lnTo>
                  <a:lnTo>
                    <a:pt x="10196" y="3261"/>
                  </a:lnTo>
                  <a:lnTo>
                    <a:pt x="10269" y="3310"/>
                  </a:lnTo>
                  <a:lnTo>
                    <a:pt x="10317" y="3383"/>
                  </a:lnTo>
                  <a:lnTo>
                    <a:pt x="10390" y="3456"/>
                  </a:lnTo>
                  <a:lnTo>
                    <a:pt x="10487" y="3504"/>
                  </a:lnTo>
                  <a:lnTo>
                    <a:pt x="10585" y="3504"/>
                  </a:lnTo>
                  <a:lnTo>
                    <a:pt x="10682" y="3456"/>
                  </a:lnTo>
                  <a:lnTo>
                    <a:pt x="10755" y="3407"/>
                  </a:lnTo>
                  <a:lnTo>
                    <a:pt x="10804" y="3310"/>
                  </a:lnTo>
                  <a:lnTo>
                    <a:pt x="10828" y="3212"/>
                  </a:lnTo>
                  <a:lnTo>
                    <a:pt x="10779" y="3091"/>
                  </a:lnTo>
                  <a:lnTo>
                    <a:pt x="10706" y="2993"/>
                  </a:lnTo>
                  <a:lnTo>
                    <a:pt x="10633" y="2920"/>
                  </a:lnTo>
                  <a:lnTo>
                    <a:pt x="10536" y="2847"/>
                  </a:lnTo>
                  <a:lnTo>
                    <a:pt x="10439" y="2799"/>
                  </a:lnTo>
                  <a:lnTo>
                    <a:pt x="10220" y="2726"/>
                  </a:lnTo>
                  <a:lnTo>
                    <a:pt x="9952" y="2653"/>
                  </a:lnTo>
                  <a:lnTo>
                    <a:pt x="9709" y="2628"/>
                  </a:lnTo>
                  <a:close/>
                  <a:moveTo>
                    <a:pt x="13797" y="3577"/>
                  </a:moveTo>
                  <a:lnTo>
                    <a:pt x="13578" y="3601"/>
                  </a:lnTo>
                  <a:lnTo>
                    <a:pt x="13334" y="3650"/>
                  </a:lnTo>
                  <a:lnTo>
                    <a:pt x="13115" y="3723"/>
                  </a:lnTo>
                  <a:lnTo>
                    <a:pt x="13018" y="3772"/>
                  </a:lnTo>
                  <a:lnTo>
                    <a:pt x="12945" y="3845"/>
                  </a:lnTo>
                  <a:lnTo>
                    <a:pt x="12945" y="3893"/>
                  </a:lnTo>
                  <a:lnTo>
                    <a:pt x="12945" y="3918"/>
                  </a:lnTo>
                  <a:lnTo>
                    <a:pt x="13042" y="3942"/>
                  </a:lnTo>
                  <a:lnTo>
                    <a:pt x="13140" y="3966"/>
                  </a:lnTo>
                  <a:lnTo>
                    <a:pt x="13334" y="3966"/>
                  </a:lnTo>
                  <a:lnTo>
                    <a:pt x="13699" y="3942"/>
                  </a:lnTo>
                  <a:lnTo>
                    <a:pt x="13918" y="3942"/>
                  </a:lnTo>
                  <a:lnTo>
                    <a:pt x="14137" y="3966"/>
                  </a:lnTo>
                  <a:lnTo>
                    <a:pt x="14356" y="3966"/>
                  </a:lnTo>
                  <a:lnTo>
                    <a:pt x="14478" y="3942"/>
                  </a:lnTo>
                  <a:lnTo>
                    <a:pt x="14575" y="3918"/>
                  </a:lnTo>
                  <a:lnTo>
                    <a:pt x="14600" y="3893"/>
                  </a:lnTo>
                  <a:lnTo>
                    <a:pt x="14600" y="3869"/>
                  </a:lnTo>
                  <a:lnTo>
                    <a:pt x="14624" y="3820"/>
                  </a:lnTo>
                  <a:lnTo>
                    <a:pt x="14600" y="3772"/>
                  </a:lnTo>
                  <a:lnTo>
                    <a:pt x="14527" y="3699"/>
                  </a:lnTo>
                  <a:lnTo>
                    <a:pt x="14454" y="3650"/>
                  </a:lnTo>
                  <a:lnTo>
                    <a:pt x="14381" y="3601"/>
                  </a:lnTo>
                  <a:lnTo>
                    <a:pt x="14186" y="3577"/>
                  </a:lnTo>
                  <a:close/>
                  <a:moveTo>
                    <a:pt x="3650" y="5548"/>
                  </a:moveTo>
                  <a:lnTo>
                    <a:pt x="3553" y="5597"/>
                  </a:lnTo>
                  <a:lnTo>
                    <a:pt x="3480" y="5621"/>
                  </a:lnTo>
                  <a:lnTo>
                    <a:pt x="3382" y="5694"/>
                  </a:lnTo>
                  <a:lnTo>
                    <a:pt x="3309" y="5767"/>
                  </a:lnTo>
                  <a:lnTo>
                    <a:pt x="3188" y="5937"/>
                  </a:lnTo>
                  <a:lnTo>
                    <a:pt x="3163" y="6035"/>
                  </a:lnTo>
                  <a:lnTo>
                    <a:pt x="3139" y="6132"/>
                  </a:lnTo>
                  <a:lnTo>
                    <a:pt x="3115" y="6254"/>
                  </a:lnTo>
                  <a:lnTo>
                    <a:pt x="3139" y="6375"/>
                  </a:lnTo>
                  <a:lnTo>
                    <a:pt x="3163" y="6473"/>
                  </a:lnTo>
                  <a:lnTo>
                    <a:pt x="3212" y="6594"/>
                  </a:lnTo>
                  <a:lnTo>
                    <a:pt x="3285" y="6692"/>
                  </a:lnTo>
                  <a:lnTo>
                    <a:pt x="3358" y="6765"/>
                  </a:lnTo>
                  <a:lnTo>
                    <a:pt x="3455" y="6838"/>
                  </a:lnTo>
                  <a:lnTo>
                    <a:pt x="3577" y="6886"/>
                  </a:lnTo>
                  <a:lnTo>
                    <a:pt x="3674" y="6911"/>
                  </a:lnTo>
                  <a:lnTo>
                    <a:pt x="3772" y="6935"/>
                  </a:lnTo>
                  <a:lnTo>
                    <a:pt x="3869" y="6911"/>
                  </a:lnTo>
                  <a:lnTo>
                    <a:pt x="3966" y="6911"/>
                  </a:lnTo>
                  <a:lnTo>
                    <a:pt x="4161" y="6813"/>
                  </a:lnTo>
                  <a:lnTo>
                    <a:pt x="4307" y="6692"/>
                  </a:lnTo>
                  <a:lnTo>
                    <a:pt x="4404" y="6521"/>
                  </a:lnTo>
                  <a:lnTo>
                    <a:pt x="4453" y="6351"/>
                  </a:lnTo>
                  <a:lnTo>
                    <a:pt x="4453" y="6181"/>
                  </a:lnTo>
                  <a:lnTo>
                    <a:pt x="4404" y="6010"/>
                  </a:lnTo>
                  <a:lnTo>
                    <a:pt x="4356" y="5937"/>
                  </a:lnTo>
                  <a:lnTo>
                    <a:pt x="4307" y="5840"/>
                  </a:lnTo>
                  <a:lnTo>
                    <a:pt x="4234" y="5743"/>
                  </a:lnTo>
                  <a:lnTo>
                    <a:pt x="4161" y="5670"/>
                  </a:lnTo>
                  <a:lnTo>
                    <a:pt x="4064" y="5621"/>
                  </a:lnTo>
                  <a:lnTo>
                    <a:pt x="3966" y="5572"/>
                  </a:lnTo>
                  <a:lnTo>
                    <a:pt x="3869" y="5548"/>
                  </a:lnTo>
                  <a:close/>
                  <a:moveTo>
                    <a:pt x="17495" y="7373"/>
                  </a:moveTo>
                  <a:lnTo>
                    <a:pt x="17739" y="7446"/>
                  </a:lnTo>
                  <a:lnTo>
                    <a:pt x="17617" y="7592"/>
                  </a:lnTo>
                  <a:lnTo>
                    <a:pt x="17447" y="7689"/>
                  </a:lnTo>
                  <a:lnTo>
                    <a:pt x="17447" y="7543"/>
                  </a:lnTo>
                  <a:lnTo>
                    <a:pt x="17495" y="7373"/>
                  </a:lnTo>
                  <a:close/>
                  <a:moveTo>
                    <a:pt x="5061" y="487"/>
                  </a:moveTo>
                  <a:lnTo>
                    <a:pt x="5256" y="560"/>
                  </a:lnTo>
                  <a:lnTo>
                    <a:pt x="5426" y="633"/>
                  </a:lnTo>
                  <a:lnTo>
                    <a:pt x="5621" y="682"/>
                  </a:lnTo>
                  <a:lnTo>
                    <a:pt x="5791" y="779"/>
                  </a:lnTo>
                  <a:lnTo>
                    <a:pt x="5913" y="852"/>
                  </a:lnTo>
                  <a:lnTo>
                    <a:pt x="6035" y="949"/>
                  </a:lnTo>
                  <a:lnTo>
                    <a:pt x="6254" y="1168"/>
                  </a:lnTo>
                  <a:lnTo>
                    <a:pt x="6473" y="1387"/>
                  </a:lnTo>
                  <a:lnTo>
                    <a:pt x="6692" y="1606"/>
                  </a:lnTo>
                  <a:lnTo>
                    <a:pt x="6813" y="1655"/>
                  </a:lnTo>
                  <a:lnTo>
                    <a:pt x="6911" y="1655"/>
                  </a:lnTo>
                  <a:lnTo>
                    <a:pt x="7032" y="1631"/>
                  </a:lnTo>
                  <a:lnTo>
                    <a:pt x="7105" y="1558"/>
                  </a:lnTo>
                  <a:lnTo>
                    <a:pt x="8127" y="1485"/>
                  </a:lnTo>
                  <a:lnTo>
                    <a:pt x="9174" y="1485"/>
                  </a:lnTo>
                  <a:lnTo>
                    <a:pt x="9490" y="1509"/>
                  </a:lnTo>
                  <a:lnTo>
                    <a:pt x="9806" y="1558"/>
                  </a:lnTo>
                  <a:lnTo>
                    <a:pt x="10439" y="1679"/>
                  </a:lnTo>
                  <a:lnTo>
                    <a:pt x="11047" y="1850"/>
                  </a:lnTo>
                  <a:lnTo>
                    <a:pt x="11655" y="2044"/>
                  </a:lnTo>
                  <a:lnTo>
                    <a:pt x="12093" y="2239"/>
                  </a:lnTo>
                  <a:lnTo>
                    <a:pt x="12556" y="2409"/>
                  </a:lnTo>
                  <a:lnTo>
                    <a:pt x="12434" y="2458"/>
                  </a:lnTo>
                  <a:lnTo>
                    <a:pt x="12361" y="2507"/>
                  </a:lnTo>
                  <a:lnTo>
                    <a:pt x="12288" y="2580"/>
                  </a:lnTo>
                  <a:lnTo>
                    <a:pt x="12264" y="2677"/>
                  </a:lnTo>
                  <a:lnTo>
                    <a:pt x="12264" y="2701"/>
                  </a:lnTo>
                  <a:lnTo>
                    <a:pt x="12288" y="2726"/>
                  </a:lnTo>
                  <a:lnTo>
                    <a:pt x="12385" y="2774"/>
                  </a:lnTo>
                  <a:lnTo>
                    <a:pt x="12483" y="2750"/>
                  </a:lnTo>
                  <a:lnTo>
                    <a:pt x="12677" y="2726"/>
                  </a:lnTo>
                  <a:lnTo>
                    <a:pt x="12872" y="2701"/>
                  </a:lnTo>
                  <a:lnTo>
                    <a:pt x="12969" y="2677"/>
                  </a:lnTo>
                  <a:lnTo>
                    <a:pt x="13042" y="2653"/>
                  </a:lnTo>
                  <a:lnTo>
                    <a:pt x="13626" y="2993"/>
                  </a:lnTo>
                  <a:lnTo>
                    <a:pt x="13432" y="3018"/>
                  </a:lnTo>
                  <a:lnTo>
                    <a:pt x="12896" y="3066"/>
                  </a:lnTo>
                  <a:lnTo>
                    <a:pt x="12653" y="3115"/>
                  </a:lnTo>
                  <a:lnTo>
                    <a:pt x="12410" y="3212"/>
                  </a:lnTo>
                  <a:lnTo>
                    <a:pt x="12385" y="3237"/>
                  </a:lnTo>
                  <a:lnTo>
                    <a:pt x="12410" y="3261"/>
                  </a:lnTo>
                  <a:lnTo>
                    <a:pt x="12531" y="3285"/>
                  </a:lnTo>
                  <a:lnTo>
                    <a:pt x="12653" y="3310"/>
                  </a:lnTo>
                  <a:lnTo>
                    <a:pt x="12921" y="3310"/>
                  </a:lnTo>
                  <a:lnTo>
                    <a:pt x="13432" y="3261"/>
                  </a:lnTo>
                  <a:lnTo>
                    <a:pt x="13699" y="3261"/>
                  </a:lnTo>
                  <a:lnTo>
                    <a:pt x="13991" y="3237"/>
                  </a:lnTo>
                  <a:lnTo>
                    <a:pt x="14259" y="3456"/>
                  </a:lnTo>
                  <a:lnTo>
                    <a:pt x="14527" y="3699"/>
                  </a:lnTo>
                  <a:lnTo>
                    <a:pt x="14819" y="3966"/>
                  </a:lnTo>
                  <a:lnTo>
                    <a:pt x="15062" y="4283"/>
                  </a:lnTo>
                  <a:lnTo>
                    <a:pt x="14794" y="4258"/>
                  </a:lnTo>
                  <a:lnTo>
                    <a:pt x="14551" y="4283"/>
                  </a:lnTo>
                  <a:lnTo>
                    <a:pt x="14308" y="4283"/>
                  </a:lnTo>
                  <a:lnTo>
                    <a:pt x="14016" y="4307"/>
                  </a:lnTo>
                  <a:lnTo>
                    <a:pt x="13870" y="4331"/>
                  </a:lnTo>
                  <a:lnTo>
                    <a:pt x="13724" y="4380"/>
                  </a:lnTo>
                  <a:lnTo>
                    <a:pt x="13626" y="4453"/>
                  </a:lnTo>
                  <a:lnTo>
                    <a:pt x="13529" y="4526"/>
                  </a:lnTo>
                  <a:lnTo>
                    <a:pt x="13529" y="4550"/>
                  </a:lnTo>
                  <a:lnTo>
                    <a:pt x="13553" y="4575"/>
                  </a:lnTo>
                  <a:lnTo>
                    <a:pt x="13651" y="4623"/>
                  </a:lnTo>
                  <a:lnTo>
                    <a:pt x="13748" y="4648"/>
                  </a:lnTo>
                  <a:lnTo>
                    <a:pt x="13967" y="4648"/>
                  </a:lnTo>
                  <a:lnTo>
                    <a:pt x="14429" y="4623"/>
                  </a:lnTo>
                  <a:lnTo>
                    <a:pt x="14770" y="4623"/>
                  </a:lnTo>
                  <a:lnTo>
                    <a:pt x="15086" y="4648"/>
                  </a:lnTo>
                  <a:lnTo>
                    <a:pt x="15232" y="4672"/>
                  </a:lnTo>
                  <a:lnTo>
                    <a:pt x="15354" y="4672"/>
                  </a:lnTo>
                  <a:lnTo>
                    <a:pt x="15549" y="5037"/>
                  </a:lnTo>
                  <a:lnTo>
                    <a:pt x="15330" y="4988"/>
                  </a:lnTo>
                  <a:lnTo>
                    <a:pt x="14600" y="4988"/>
                  </a:lnTo>
                  <a:lnTo>
                    <a:pt x="14332" y="5037"/>
                  </a:lnTo>
                  <a:lnTo>
                    <a:pt x="14210" y="5086"/>
                  </a:lnTo>
                  <a:lnTo>
                    <a:pt x="14089" y="5134"/>
                  </a:lnTo>
                  <a:lnTo>
                    <a:pt x="14064" y="5159"/>
                  </a:lnTo>
                  <a:lnTo>
                    <a:pt x="14064" y="5183"/>
                  </a:lnTo>
                  <a:lnTo>
                    <a:pt x="14064" y="5207"/>
                  </a:lnTo>
                  <a:lnTo>
                    <a:pt x="14089" y="5232"/>
                  </a:lnTo>
                  <a:lnTo>
                    <a:pt x="14186" y="5256"/>
                  </a:lnTo>
                  <a:lnTo>
                    <a:pt x="14283" y="5280"/>
                  </a:lnTo>
                  <a:lnTo>
                    <a:pt x="14502" y="5305"/>
                  </a:lnTo>
                  <a:lnTo>
                    <a:pt x="14916" y="5305"/>
                  </a:lnTo>
                  <a:lnTo>
                    <a:pt x="15305" y="5329"/>
                  </a:lnTo>
                  <a:lnTo>
                    <a:pt x="15695" y="5378"/>
                  </a:lnTo>
                  <a:lnTo>
                    <a:pt x="15792" y="5645"/>
                  </a:lnTo>
                  <a:lnTo>
                    <a:pt x="15889" y="5913"/>
                  </a:lnTo>
                  <a:lnTo>
                    <a:pt x="15743" y="5864"/>
                  </a:lnTo>
                  <a:lnTo>
                    <a:pt x="15597" y="5816"/>
                  </a:lnTo>
                  <a:lnTo>
                    <a:pt x="15305" y="5767"/>
                  </a:lnTo>
                  <a:lnTo>
                    <a:pt x="15038" y="5743"/>
                  </a:lnTo>
                  <a:lnTo>
                    <a:pt x="14746" y="5718"/>
                  </a:lnTo>
                  <a:lnTo>
                    <a:pt x="14454" y="5718"/>
                  </a:lnTo>
                  <a:lnTo>
                    <a:pt x="14186" y="5767"/>
                  </a:lnTo>
                  <a:lnTo>
                    <a:pt x="14162" y="5767"/>
                  </a:lnTo>
                  <a:lnTo>
                    <a:pt x="14137" y="5791"/>
                  </a:lnTo>
                  <a:lnTo>
                    <a:pt x="14162" y="5816"/>
                  </a:lnTo>
                  <a:lnTo>
                    <a:pt x="14162" y="5840"/>
                  </a:lnTo>
                  <a:lnTo>
                    <a:pt x="14259" y="5889"/>
                  </a:lnTo>
                  <a:lnTo>
                    <a:pt x="14381" y="5937"/>
                  </a:lnTo>
                  <a:lnTo>
                    <a:pt x="14600" y="5986"/>
                  </a:lnTo>
                  <a:lnTo>
                    <a:pt x="15038" y="6010"/>
                  </a:lnTo>
                  <a:lnTo>
                    <a:pt x="15354" y="6083"/>
                  </a:lnTo>
                  <a:lnTo>
                    <a:pt x="15670" y="6156"/>
                  </a:lnTo>
                  <a:lnTo>
                    <a:pt x="15841" y="6229"/>
                  </a:lnTo>
                  <a:lnTo>
                    <a:pt x="15914" y="6254"/>
                  </a:lnTo>
                  <a:lnTo>
                    <a:pt x="15987" y="6278"/>
                  </a:lnTo>
                  <a:lnTo>
                    <a:pt x="16035" y="6570"/>
                  </a:lnTo>
                  <a:lnTo>
                    <a:pt x="16084" y="6838"/>
                  </a:lnTo>
                  <a:lnTo>
                    <a:pt x="15914" y="6740"/>
                  </a:lnTo>
                  <a:lnTo>
                    <a:pt x="15743" y="6667"/>
                  </a:lnTo>
                  <a:lnTo>
                    <a:pt x="15524" y="6619"/>
                  </a:lnTo>
                  <a:lnTo>
                    <a:pt x="15305" y="6594"/>
                  </a:lnTo>
                  <a:lnTo>
                    <a:pt x="14867" y="6546"/>
                  </a:lnTo>
                  <a:lnTo>
                    <a:pt x="14551" y="6497"/>
                  </a:lnTo>
                  <a:lnTo>
                    <a:pt x="14527" y="6497"/>
                  </a:lnTo>
                  <a:lnTo>
                    <a:pt x="14502" y="6546"/>
                  </a:lnTo>
                  <a:lnTo>
                    <a:pt x="14575" y="6619"/>
                  </a:lnTo>
                  <a:lnTo>
                    <a:pt x="14624" y="6667"/>
                  </a:lnTo>
                  <a:lnTo>
                    <a:pt x="14794" y="6765"/>
                  </a:lnTo>
                  <a:lnTo>
                    <a:pt x="14965" y="6838"/>
                  </a:lnTo>
                  <a:lnTo>
                    <a:pt x="15159" y="6886"/>
                  </a:lnTo>
                  <a:lnTo>
                    <a:pt x="15378" y="6935"/>
                  </a:lnTo>
                  <a:lnTo>
                    <a:pt x="15597" y="7008"/>
                  </a:lnTo>
                  <a:lnTo>
                    <a:pt x="15816" y="7105"/>
                  </a:lnTo>
                  <a:lnTo>
                    <a:pt x="15987" y="7227"/>
                  </a:lnTo>
                  <a:lnTo>
                    <a:pt x="16060" y="7276"/>
                  </a:lnTo>
                  <a:lnTo>
                    <a:pt x="16108" y="7276"/>
                  </a:lnTo>
                  <a:lnTo>
                    <a:pt x="16133" y="7762"/>
                  </a:lnTo>
                  <a:lnTo>
                    <a:pt x="16060" y="7714"/>
                  </a:lnTo>
                  <a:lnTo>
                    <a:pt x="15743" y="7519"/>
                  </a:lnTo>
                  <a:lnTo>
                    <a:pt x="15427" y="7324"/>
                  </a:lnTo>
                  <a:lnTo>
                    <a:pt x="15281" y="7276"/>
                  </a:lnTo>
                  <a:lnTo>
                    <a:pt x="15013" y="7203"/>
                  </a:lnTo>
                  <a:lnTo>
                    <a:pt x="14794" y="7203"/>
                  </a:lnTo>
                  <a:lnTo>
                    <a:pt x="14770" y="7227"/>
                  </a:lnTo>
                  <a:lnTo>
                    <a:pt x="14746" y="7251"/>
                  </a:lnTo>
                  <a:lnTo>
                    <a:pt x="14746" y="7276"/>
                  </a:lnTo>
                  <a:lnTo>
                    <a:pt x="14746" y="7324"/>
                  </a:lnTo>
                  <a:lnTo>
                    <a:pt x="14794" y="7373"/>
                  </a:lnTo>
                  <a:lnTo>
                    <a:pt x="14843" y="7397"/>
                  </a:lnTo>
                  <a:lnTo>
                    <a:pt x="14965" y="7470"/>
                  </a:lnTo>
                  <a:lnTo>
                    <a:pt x="15378" y="7689"/>
                  </a:lnTo>
                  <a:lnTo>
                    <a:pt x="15597" y="7835"/>
                  </a:lnTo>
                  <a:lnTo>
                    <a:pt x="15816" y="7981"/>
                  </a:lnTo>
                  <a:lnTo>
                    <a:pt x="15962" y="8103"/>
                  </a:lnTo>
                  <a:lnTo>
                    <a:pt x="16108" y="8200"/>
                  </a:lnTo>
                  <a:lnTo>
                    <a:pt x="16035" y="8784"/>
                  </a:lnTo>
                  <a:lnTo>
                    <a:pt x="15914" y="8687"/>
                  </a:lnTo>
                  <a:lnTo>
                    <a:pt x="15792" y="8590"/>
                  </a:lnTo>
                  <a:lnTo>
                    <a:pt x="15549" y="8419"/>
                  </a:lnTo>
                  <a:lnTo>
                    <a:pt x="15354" y="8273"/>
                  </a:lnTo>
                  <a:lnTo>
                    <a:pt x="15111" y="8152"/>
                  </a:lnTo>
                  <a:lnTo>
                    <a:pt x="14867" y="8030"/>
                  </a:lnTo>
                  <a:lnTo>
                    <a:pt x="14746" y="7981"/>
                  </a:lnTo>
                  <a:lnTo>
                    <a:pt x="14624" y="7957"/>
                  </a:lnTo>
                  <a:lnTo>
                    <a:pt x="14600" y="7981"/>
                  </a:lnTo>
                  <a:lnTo>
                    <a:pt x="14575" y="8006"/>
                  </a:lnTo>
                  <a:lnTo>
                    <a:pt x="14575" y="8054"/>
                  </a:lnTo>
                  <a:lnTo>
                    <a:pt x="14575" y="8079"/>
                  </a:lnTo>
                  <a:lnTo>
                    <a:pt x="14746" y="8249"/>
                  </a:lnTo>
                  <a:lnTo>
                    <a:pt x="14940" y="8371"/>
                  </a:lnTo>
                  <a:lnTo>
                    <a:pt x="15330" y="8638"/>
                  </a:lnTo>
                  <a:lnTo>
                    <a:pt x="15622" y="8882"/>
                  </a:lnTo>
                  <a:lnTo>
                    <a:pt x="15792" y="9003"/>
                  </a:lnTo>
                  <a:lnTo>
                    <a:pt x="15962" y="9101"/>
                  </a:lnTo>
                  <a:lnTo>
                    <a:pt x="15889" y="9368"/>
                  </a:lnTo>
                  <a:lnTo>
                    <a:pt x="15792" y="9612"/>
                  </a:lnTo>
                  <a:lnTo>
                    <a:pt x="15695" y="9466"/>
                  </a:lnTo>
                  <a:lnTo>
                    <a:pt x="15549" y="9320"/>
                  </a:lnTo>
                  <a:lnTo>
                    <a:pt x="15281" y="9101"/>
                  </a:lnTo>
                  <a:lnTo>
                    <a:pt x="15135" y="8955"/>
                  </a:lnTo>
                  <a:lnTo>
                    <a:pt x="14965" y="8809"/>
                  </a:lnTo>
                  <a:lnTo>
                    <a:pt x="14794" y="8711"/>
                  </a:lnTo>
                  <a:lnTo>
                    <a:pt x="14697" y="8663"/>
                  </a:lnTo>
                  <a:lnTo>
                    <a:pt x="14600" y="8663"/>
                  </a:lnTo>
                  <a:lnTo>
                    <a:pt x="14600" y="8760"/>
                  </a:lnTo>
                  <a:lnTo>
                    <a:pt x="14648" y="8833"/>
                  </a:lnTo>
                  <a:lnTo>
                    <a:pt x="14746" y="9003"/>
                  </a:lnTo>
                  <a:lnTo>
                    <a:pt x="14867" y="9149"/>
                  </a:lnTo>
                  <a:lnTo>
                    <a:pt x="14989" y="9271"/>
                  </a:lnTo>
                  <a:lnTo>
                    <a:pt x="15330" y="9587"/>
                  </a:lnTo>
                  <a:lnTo>
                    <a:pt x="15476" y="9758"/>
                  </a:lnTo>
                  <a:lnTo>
                    <a:pt x="15549" y="9831"/>
                  </a:lnTo>
                  <a:lnTo>
                    <a:pt x="15646" y="9879"/>
                  </a:lnTo>
                  <a:lnTo>
                    <a:pt x="15646" y="9904"/>
                  </a:lnTo>
                  <a:lnTo>
                    <a:pt x="15476" y="10196"/>
                  </a:lnTo>
                  <a:lnTo>
                    <a:pt x="15232" y="10463"/>
                  </a:lnTo>
                  <a:lnTo>
                    <a:pt x="15232" y="10293"/>
                  </a:lnTo>
                  <a:lnTo>
                    <a:pt x="15159" y="10147"/>
                  </a:lnTo>
                  <a:lnTo>
                    <a:pt x="15013" y="9855"/>
                  </a:lnTo>
                  <a:lnTo>
                    <a:pt x="14843" y="9636"/>
                  </a:lnTo>
                  <a:lnTo>
                    <a:pt x="14673" y="9466"/>
                  </a:lnTo>
                  <a:lnTo>
                    <a:pt x="14454" y="9295"/>
                  </a:lnTo>
                  <a:lnTo>
                    <a:pt x="14235" y="9149"/>
                  </a:lnTo>
                  <a:lnTo>
                    <a:pt x="14186" y="9149"/>
                  </a:lnTo>
                  <a:lnTo>
                    <a:pt x="14186" y="9174"/>
                  </a:lnTo>
                  <a:lnTo>
                    <a:pt x="14308" y="9393"/>
                  </a:lnTo>
                  <a:lnTo>
                    <a:pt x="14429" y="9563"/>
                  </a:lnTo>
                  <a:lnTo>
                    <a:pt x="14697" y="9952"/>
                  </a:lnTo>
                  <a:lnTo>
                    <a:pt x="14794" y="10147"/>
                  </a:lnTo>
                  <a:lnTo>
                    <a:pt x="14867" y="10366"/>
                  </a:lnTo>
                  <a:lnTo>
                    <a:pt x="14916" y="10536"/>
                  </a:lnTo>
                  <a:lnTo>
                    <a:pt x="14965" y="10609"/>
                  </a:lnTo>
                  <a:lnTo>
                    <a:pt x="15038" y="10658"/>
                  </a:lnTo>
                  <a:lnTo>
                    <a:pt x="14892" y="10780"/>
                  </a:lnTo>
                  <a:lnTo>
                    <a:pt x="14843" y="10658"/>
                  </a:lnTo>
                  <a:lnTo>
                    <a:pt x="14794" y="10561"/>
                  </a:lnTo>
                  <a:lnTo>
                    <a:pt x="14648" y="10366"/>
                  </a:lnTo>
                  <a:lnTo>
                    <a:pt x="14308" y="10001"/>
                  </a:lnTo>
                  <a:lnTo>
                    <a:pt x="14113" y="9831"/>
                  </a:lnTo>
                  <a:lnTo>
                    <a:pt x="13918" y="9685"/>
                  </a:lnTo>
                  <a:lnTo>
                    <a:pt x="13894" y="9685"/>
                  </a:lnTo>
                  <a:lnTo>
                    <a:pt x="13870" y="9733"/>
                  </a:lnTo>
                  <a:lnTo>
                    <a:pt x="13918" y="9904"/>
                  </a:lnTo>
                  <a:lnTo>
                    <a:pt x="14016" y="10050"/>
                  </a:lnTo>
                  <a:lnTo>
                    <a:pt x="14113" y="10196"/>
                  </a:lnTo>
                  <a:lnTo>
                    <a:pt x="14235" y="10342"/>
                  </a:lnTo>
                  <a:lnTo>
                    <a:pt x="14356" y="10488"/>
                  </a:lnTo>
                  <a:lnTo>
                    <a:pt x="14478" y="10634"/>
                  </a:lnTo>
                  <a:lnTo>
                    <a:pt x="14575" y="10804"/>
                  </a:lnTo>
                  <a:lnTo>
                    <a:pt x="14600" y="10974"/>
                  </a:lnTo>
                  <a:lnTo>
                    <a:pt x="14502" y="11047"/>
                  </a:lnTo>
                  <a:lnTo>
                    <a:pt x="14356" y="10853"/>
                  </a:lnTo>
                  <a:lnTo>
                    <a:pt x="14186" y="10658"/>
                  </a:lnTo>
                  <a:lnTo>
                    <a:pt x="13991" y="10512"/>
                  </a:lnTo>
                  <a:lnTo>
                    <a:pt x="13797" y="10390"/>
                  </a:lnTo>
                  <a:lnTo>
                    <a:pt x="13772" y="10366"/>
                  </a:lnTo>
                  <a:lnTo>
                    <a:pt x="13724" y="10366"/>
                  </a:lnTo>
                  <a:lnTo>
                    <a:pt x="13675" y="10415"/>
                  </a:lnTo>
                  <a:lnTo>
                    <a:pt x="13651" y="10463"/>
                  </a:lnTo>
                  <a:lnTo>
                    <a:pt x="13651" y="10512"/>
                  </a:lnTo>
                  <a:lnTo>
                    <a:pt x="13675" y="10536"/>
                  </a:lnTo>
                  <a:lnTo>
                    <a:pt x="13845" y="10682"/>
                  </a:lnTo>
                  <a:lnTo>
                    <a:pt x="13991" y="10853"/>
                  </a:lnTo>
                  <a:lnTo>
                    <a:pt x="14113" y="11023"/>
                  </a:lnTo>
                  <a:lnTo>
                    <a:pt x="14235" y="11218"/>
                  </a:lnTo>
                  <a:lnTo>
                    <a:pt x="14040" y="11339"/>
                  </a:lnTo>
                  <a:lnTo>
                    <a:pt x="13918" y="11218"/>
                  </a:lnTo>
                  <a:lnTo>
                    <a:pt x="13797" y="11120"/>
                  </a:lnTo>
                  <a:lnTo>
                    <a:pt x="13675" y="11023"/>
                  </a:lnTo>
                  <a:lnTo>
                    <a:pt x="13578" y="10974"/>
                  </a:lnTo>
                  <a:lnTo>
                    <a:pt x="13529" y="10950"/>
                  </a:lnTo>
                  <a:lnTo>
                    <a:pt x="13480" y="10950"/>
                  </a:lnTo>
                  <a:lnTo>
                    <a:pt x="13407" y="10999"/>
                  </a:lnTo>
                  <a:lnTo>
                    <a:pt x="13407" y="11047"/>
                  </a:lnTo>
                  <a:lnTo>
                    <a:pt x="13383" y="11072"/>
                  </a:lnTo>
                  <a:lnTo>
                    <a:pt x="13407" y="11120"/>
                  </a:lnTo>
                  <a:lnTo>
                    <a:pt x="13432" y="11145"/>
                  </a:lnTo>
                  <a:lnTo>
                    <a:pt x="13553" y="11315"/>
                  </a:lnTo>
                  <a:lnTo>
                    <a:pt x="13675" y="11485"/>
                  </a:lnTo>
                  <a:lnTo>
                    <a:pt x="13724" y="11583"/>
                  </a:lnTo>
                  <a:lnTo>
                    <a:pt x="13553" y="11704"/>
                  </a:lnTo>
                  <a:lnTo>
                    <a:pt x="13432" y="11558"/>
                  </a:lnTo>
                  <a:lnTo>
                    <a:pt x="13261" y="11461"/>
                  </a:lnTo>
                  <a:lnTo>
                    <a:pt x="13213" y="11461"/>
                  </a:lnTo>
                  <a:lnTo>
                    <a:pt x="13188" y="11485"/>
                  </a:lnTo>
                  <a:lnTo>
                    <a:pt x="13188" y="11534"/>
                  </a:lnTo>
                  <a:lnTo>
                    <a:pt x="13213" y="11558"/>
                  </a:lnTo>
                  <a:lnTo>
                    <a:pt x="13261" y="11631"/>
                  </a:lnTo>
                  <a:lnTo>
                    <a:pt x="13310" y="11704"/>
                  </a:lnTo>
                  <a:lnTo>
                    <a:pt x="13359" y="11874"/>
                  </a:lnTo>
                  <a:lnTo>
                    <a:pt x="13359" y="11899"/>
                  </a:lnTo>
                  <a:lnTo>
                    <a:pt x="13237" y="12020"/>
                  </a:lnTo>
                  <a:lnTo>
                    <a:pt x="13188" y="12118"/>
                  </a:lnTo>
                  <a:lnTo>
                    <a:pt x="13164" y="12215"/>
                  </a:lnTo>
                  <a:lnTo>
                    <a:pt x="13188" y="12288"/>
                  </a:lnTo>
                  <a:lnTo>
                    <a:pt x="13213" y="12385"/>
                  </a:lnTo>
                  <a:lnTo>
                    <a:pt x="13213" y="12775"/>
                  </a:lnTo>
                  <a:lnTo>
                    <a:pt x="13237" y="13164"/>
                  </a:lnTo>
                  <a:lnTo>
                    <a:pt x="13237" y="13553"/>
                  </a:lnTo>
                  <a:lnTo>
                    <a:pt x="13213" y="13748"/>
                  </a:lnTo>
                  <a:lnTo>
                    <a:pt x="13188" y="13943"/>
                  </a:lnTo>
                  <a:lnTo>
                    <a:pt x="13140" y="14064"/>
                  </a:lnTo>
                  <a:lnTo>
                    <a:pt x="13067" y="14162"/>
                  </a:lnTo>
                  <a:lnTo>
                    <a:pt x="12994" y="14210"/>
                  </a:lnTo>
                  <a:lnTo>
                    <a:pt x="12921" y="14235"/>
                  </a:lnTo>
                  <a:lnTo>
                    <a:pt x="12823" y="14210"/>
                  </a:lnTo>
                  <a:lnTo>
                    <a:pt x="12726" y="14186"/>
                  </a:lnTo>
                  <a:lnTo>
                    <a:pt x="12507" y="14040"/>
                  </a:lnTo>
                  <a:lnTo>
                    <a:pt x="12288" y="13821"/>
                  </a:lnTo>
                  <a:lnTo>
                    <a:pt x="12069" y="13578"/>
                  </a:lnTo>
                  <a:lnTo>
                    <a:pt x="11728" y="13164"/>
                  </a:lnTo>
                  <a:lnTo>
                    <a:pt x="11850" y="13042"/>
                  </a:lnTo>
                  <a:lnTo>
                    <a:pt x="11923" y="12969"/>
                  </a:lnTo>
                  <a:lnTo>
                    <a:pt x="11947" y="12896"/>
                  </a:lnTo>
                  <a:lnTo>
                    <a:pt x="11947" y="12823"/>
                  </a:lnTo>
                  <a:lnTo>
                    <a:pt x="11923" y="12750"/>
                  </a:lnTo>
                  <a:lnTo>
                    <a:pt x="11874" y="12677"/>
                  </a:lnTo>
                  <a:lnTo>
                    <a:pt x="11826" y="12629"/>
                  </a:lnTo>
                  <a:lnTo>
                    <a:pt x="11777" y="12604"/>
                  </a:lnTo>
                  <a:lnTo>
                    <a:pt x="11680" y="12580"/>
                  </a:lnTo>
                  <a:lnTo>
                    <a:pt x="11655" y="12385"/>
                  </a:lnTo>
                  <a:lnTo>
                    <a:pt x="11631" y="12361"/>
                  </a:lnTo>
                  <a:lnTo>
                    <a:pt x="11582" y="12361"/>
                  </a:lnTo>
                  <a:lnTo>
                    <a:pt x="11582" y="12385"/>
                  </a:lnTo>
                  <a:lnTo>
                    <a:pt x="11558" y="12580"/>
                  </a:lnTo>
                  <a:lnTo>
                    <a:pt x="11509" y="12580"/>
                  </a:lnTo>
                  <a:lnTo>
                    <a:pt x="11485" y="12604"/>
                  </a:lnTo>
                  <a:lnTo>
                    <a:pt x="11461" y="12604"/>
                  </a:lnTo>
                  <a:lnTo>
                    <a:pt x="11242" y="12702"/>
                  </a:lnTo>
                  <a:lnTo>
                    <a:pt x="11169" y="12361"/>
                  </a:lnTo>
                  <a:lnTo>
                    <a:pt x="11144" y="12191"/>
                  </a:lnTo>
                  <a:lnTo>
                    <a:pt x="11169" y="12020"/>
                  </a:lnTo>
                  <a:lnTo>
                    <a:pt x="11144" y="11972"/>
                  </a:lnTo>
                  <a:lnTo>
                    <a:pt x="11120" y="11947"/>
                  </a:lnTo>
                  <a:lnTo>
                    <a:pt x="11071" y="11947"/>
                  </a:lnTo>
                  <a:lnTo>
                    <a:pt x="11047" y="11972"/>
                  </a:lnTo>
                  <a:lnTo>
                    <a:pt x="11023" y="12118"/>
                  </a:lnTo>
                  <a:lnTo>
                    <a:pt x="10998" y="12312"/>
                  </a:lnTo>
                  <a:lnTo>
                    <a:pt x="10998" y="12556"/>
                  </a:lnTo>
                  <a:lnTo>
                    <a:pt x="10998" y="12799"/>
                  </a:lnTo>
                  <a:lnTo>
                    <a:pt x="10633" y="12896"/>
                  </a:lnTo>
                  <a:lnTo>
                    <a:pt x="10609" y="12604"/>
                  </a:lnTo>
                  <a:lnTo>
                    <a:pt x="10560" y="12361"/>
                  </a:lnTo>
                  <a:lnTo>
                    <a:pt x="10512" y="12118"/>
                  </a:lnTo>
                  <a:lnTo>
                    <a:pt x="10390" y="11607"/>
                  </a:lnTo>
                  <a:lnTo>
                    <a:pt x="10366" y="11583"/>
                  </a:lnTo>
                  <a:lnTo>
                    <a:pt x="10342" y="11558"/>
                  </a:lnTo>
                  <a:lnTo>
                    <a:pt x="10293" y="11583"/>
                  </a:lnTo>
                  <a:lnTo>
                    <a:pt x="10269" y="11607"/>
                  </a:lnTo>
                  <a:lnTo>
                    <a:pt x="10244" y="11826"/>
                  </a:lnTo>
                  <a:lnTo>
                    <a:pt x="10244" y="12045"/>
                  </a:lnTo>
                  <a:lnTo>
                    <a:pt x="10269" y="12507"/>
                  </a:lnTo>
                  <a:lnTo>
                    <a:pt x="10269" y="12726"/>
                  </a:lnTo>
                  <a:lnTo>
                    <a:pt x="10269" y="12945"/>
                  </a:lnTo>
                  <a:lnTo>
                    <a:pt x="9636" y="12994"/>
                  </a:lnTo>
                  <a:lnTo>
                    <a:pt x="9612" y="12726"/>
                  </a:lnTo>
                  <a:lnTo>
                    <a:pt x="9612" y="12507"/>
                  </a:lnTo>
                  <a:lnTo>
                    <a:pt x="9612" y="12337"/>
                  </a:lnTo>
                  <a:lnTo>
                    <a:pt x="9612" y="12142"/>
                  </a:lnTo>
                  <a:lnTo>
                    <a:pt x="9563" y="11972"/>
                  </a:lnTo>
                  <a:lnTo>
                    <a:pt x="9514" y="11899"/>
                  </a:lnTo>
                  <a:lnTo>
                    <a:pt x="9466" y="11826"/>
                  </a:lnTo>
                  <a:lnTo>
                    <a:pt x="9417" y="11826"/>
                  </a:lnTo>
                  <a:lnTo>
                    <a:pt x="9393" y="11850"/>
                  </a:lnTo>
                  <a:lnTo>
                    <a:pt x="9344" y="12020"/>
                  </a:lnTo>
                  <a:lnTo>
                    <a:pt x="9320" y="12215"/>
                  </a:lnTo>
                  <a:lnTo>
                    <a:pt x="9295" y="12604"/>
                  </a:lnTo>
                  <a:lnTo>
                    <a:pt x="9271" y="12799"/>
                  </a:lnTo>
                  <a:lnTo>
                    <a:pt x="9247" y="12994"/>
                  </a:lnTo>
                  <a:lnTo>
                    <a:pt x="9052" y="12994"/>
                  </a:lnTo>
                  <a:lnTo>
                    <a:pt x="9003" y="12604"/>
                  </a:lnTo>
                  <a:lnTo>
                    <a:pt x="8930" y="12191"/>
                  </a:lnTo>
                  <a:lnTo>
                    <a:pt x="8857" y="11753"/>
                  </a:lnTo>
                  <a:lnTo>
                    <a:pt x="8833" y="11704"/>
                  </a:lnTo>
                  <a:lnTo>
                    <a:pt x="8784" y="11680"/>
                  </a:lnTo>
                  <a:lnTo>
                    <a:pt x="8711" y="11704"/>
                  </a:lnTo>
                  <a:lnTo>
                    <a:pt x="8711" y="11777"/>
                  </a:lnTo>
                  <a:lnTo>
                    <a:pt x="8711" y="12191"/>
                  </a:lnTo>
                  <a:lnTo>
                    <a:pt x="8687" y="12604"/>
                  </a:lnTo>
                  <a:lnTo>
                    <a:pt x="8687" y="12994"/>
                  </a:lnTo>
                  <a:lnTo>
                    <a:pt x="8176" y="12994"/>
                  </a:lnTo>
                  <a:lnTo>
                    <a:pt x="8200" y="12653"/>
                  </a:lnTo>
                  <a:lnTo>
                    <a:pt x="8273" y="12215"/>
                  </a:lnTo>
                  <a:lnTo>
                    <a:pt x="8346" y="11777"/>
                  </a:lnTo>
                  <a:lnTo>
                    <a:pt x="8346" y="11704"/>
                  </a:lnTo>
                  <a:lnTo>
                    <a:pt x="8298" y="11655"/>
                  </a:lnTo>
                  <a:lnTo>
                    <a:pt x="8249" y="11655"/>
                  </a:lnTo>
                  <a:lnTo>
                    <a:pt x="8200" y="11704"/>
                  </a:lnTo>
                  <a:lnTo>
                    <a:pt x="8079" y="11899"/>
                  </a:lnTo>
                  <a:lnTo>
                    <a:pt x="8006" y="12118"/>
                  </a:lnTo>
                  <a:lnTo>
                    <a:pt x="7933" y="12337"/>
                  </a:lnTo>
                  <a:lnTo>
                    <a:pt x="7884" y="12556"/>
                  </a:lnTo>
                  <a:lnTo>
                    <a:pt x="7835" y="12750"/>
                  </a:lnTo>
                  <a:lnTo>
                    <a:pt x="7811" y="12969"/>
                  </a:lnTo>
                  <a:lnTo>
                    <a:pt x="7300" y="12945"/>
                  </a:lnTo>
                  <a:lnTo>
                    <a:pt x="7349" y="12653"/>
                  </a:lnTo>
                  <a:lnTo>
                    <a:pt x="7397" y="12385"/>
                  </a:lnTo>
                  <a:lnTo>
                    <a:pt x="7495" y="12045"/>
                  </a:lnTo>
                  <a:lnTo>
                    <a:pt x="7592" y="11680"/>
                  </a:lnTo>
                  <a:lnTo>
                    <a:pt x="7568" y="11655"/>
                  </a:lnTo>
                  <a:lnTo>
                    <a:pt x="7543" y="11631"/>
                  </a:lnTo>
                  <a:lnTo>
                    <a:pt x="7470" y="11680"/>
                  </a:lnTo>
                  <a:lnTo>
                    <a:pt x="7397" y="11728"/>
                  </a:lnTo>
                  <a:lnTo>
                    <a:pt x="7276" y="11850"/>
                  </a:lnTo>
                  <a:lnTo>
                    <a:pt x="7178" y="11996"/>
                  </a:lnTo>
                  <a:lnTo>
                    <a:pt x="7130" y="12166"/>
                  </a:lnTo>
                  <a:lnTo>
                    <a:pt x="7008" y="12507"/>
                  </a:lnTo>
                  <a:lnTo>
                    <a:pt x="6959" y="12702"/>
                  </a:lnTo>
                  <a:lnTo>
                    <a:pt x="6935" y="12872"/>
                  </a:lnTo>
                  <a:lnTo>
                    <a:pt x="6473" y="12702"/>
                  </a:lnTo>
                  <a:lnTo>
                    <a:pt x="6521" y="12556"/>
                  </a:lnTo>
                  <a:lnTo>
                    <a:pt x="6546" y="12483"/>
                  </a:lnTo>
                  <a:lnTo>
                    <a:pt x="6546" y="12410"/>
                  </a:lnTo>
                  <a:lnTo>
                    <a:pt x="6546" y="12337"/>
                  </a:lnTo>
                  <a:lnTo>
                    <a:pt x="6497" y="12288"/>
                  </a:lnTo>
                  <a:lnTo>
                    <a:pt x="6473" y="12288"/>
                  </a:lnTo>
                  <a:lnTo>
                    <a:pt x="6375" y="12385"/>
                  </a:lnTo>
                  <a:lnTo>
                    <a:pt x="6302" y="12483"/>
                  </a:lnTo>
                  <a:lnTo>
                    <a:pt x="6181" y="12629"/>
                  </a:lnTo>
                  <a:lnTo>
                    <a:pt x="5889" y="12629"/>
                  </a:lnTo>
                  <a:lnTo>
                    <a:pt x="5816" y="12653"/>
                  </a:lnTo>
                  <a:lnTo>
                    <a:pt x="5743" y="12750"/>
                  </a:lnTo>
                  <a:lnTo>
                    <a:pt x="5743" y="12799"/>
                  </a:lnTo>
                  <a:lnTo>
                    <a:pt x="5743" y="12872"/>
                  </a:lnTo>
                  <a:lnTo>
                    <a:pt x="5743" y="12921"/>
                  </a:lnTo>
                  <a:lnTo>
                    <a:pt x="5791" y="12969"/>
                  </a:lnTo>
                  <a:lnTo>
                    <a:pt x="5986" y="13115"/>
                  </a:lnTo>
                  <a:lnTo>
                    <a:pt x="6181" y="13237"/>
                  </a:lnTo>
                  <a:lnTo>
                    <a:pt x="5986" y="13505"/>
                  </a:lnTo>
                  <a:lnTo>
                    <a:pt x="5767" y="13748"/>
                  </a:lnTo>
                  <a:lnTo>
                    <a:pt x="5305" y="14210"/>
                  </a:lnTo>
                  <a:lnTo>
                    <a:pt x="5134" y="14381"/>
                  </a:lnTo>
                  <a:lnTo>
                    <a:pt x="4988" y="14527"/>
                  </a:lnTo>
                  <a:lnTo>
                    <a:pt x="4891" y="14551"/>
                  </a:lnTo>
                  <a:lnTo>
                    <a:pt x="4818" y="14551"/>
                  </a:lnTo>
                  <a:lnTo>
                    <a:pt x="4721" y="14527"/>
                  </a:lnTo>
                  <a:lnTo>
                    <a:pt x="4648" y="14454"/>
                  </a:lnTo>
                  <a:lnTo>
                    <a:pt x="4648" y="13383"/>
                  </a:lnTo>
                  <a:lnTo>
                    <a:pt x="4623" y="12872"/>
                  </a:lnTo>
                  <a:lnTo>
                    <a:pt x="4599" y="12337"/>
                  </a:lnTo>
                  <a:lnTo>
                    <a:pt x="4575" y="12239"/>
                  </a:lnTo>
                  <a:lnTo>
                    <a:pt x="4526" y="12191"/>
                  </a:lnTo>
                  <a:lnTo>
                    <a:pt x="4502" y="12166"/>
                  </a:lnTo>
                  <a:lnTo>
                    <a:pt x="4404" y="12118"/>
                  </a:lnTo>
                  <a:lnTo>
                    <a:pt x="4307" y="12020"/>
                  </a:lnTo>
                  <a:lnTo>
                    <a:pt x="4185" y="11947"/>
                  </a:lnTo>
                  <a:lnTo>
                    <a:pt x="3918" y="11801"/>
                  </a:lnTo>
                  <a:lnTo>
                    <a:pt x="3650" y="11680"/>
                  </a:lnTo>
                  <a:lnTo>
                    <a:pt x="3407" y="11510"/>
                  </a:lnTo>
                  <a:lnTo>
                    <a:pt x="3163" y="11339"/>
                  </a:lnTo>
                  <a:lnTo>
                    <a:pt x="2920" y="11145"/>
                  </a:lnTo>
                  <a:lnTo>
                    <a:pt x="2677" y="10926"/>
                  </a:lnTo>
                  <a:lnTo>
                    <a:pt x="2482" y="10658"/>
                  </a:lnTo>
                  <a:lnTo>
                    <a:pt x="2288" y="10390"/>
                  </a:lnTo>
                  <a:lnTo>
                    <a:pt x="2117" y="10098"/>
                  </a:lnTo>
                  <a:lnTo>
                    <a:pt x="1947" y="9758"/>
                  </a:lnTo>
                  <a:lnTo>
                    <a:pt x="1850" y="9587"/>
                  </a:lnTo>
                  <a:lnTo>
                    <a:pt x="1752" y="9441"/>
                  </a:lnTo>
                  <a:lnTo>
                    <a:pt x="1704" y="9028"/>
                  </a:lnTo>
                  <a:lnTo>
                    <a:pt x="1655" y="8614"/>
                  </a:lnTo>
                  <a:lnTo>
                    <a:pt x="1655" y="8517"/>
                  </a:lnTo>
                  <a:lnTo>
                    <a:pt x="1631" y="8371"/>
                  </a:lnTo>
                  <a:lnTo>
                    <a:pt x="1582" y="8249"/>
                  </a:lnTo>
                  <a:lnTo>
                    <a:pt x="1533" y="8225"/>
                  </a:lnTo>
                  <a:lnTo>
                    <a:pt x="1485" y="8225"/>
                  </a:lnTo>
                  <a:lnTo>
                    <a:pt x="1412" y="8249"/>
                  </a:lnTo>
                  <a:lnTo>
                    <a:pt x="1363" y="8322"/>
                  </a:lnTo>
                  <a:lnTo>
                    <a:pt x="1339" y="8371"/>
                  </a:lnTo>
                  <a:lnTo>
                    <a:pt x="1314" y="8444"/>
                  </a:lnTo>
                  <a:lnTo>
                    <a:pt x="1290" y="8614"/>
                  </a:lnTo>
                  <a:lnTo>
                    <a:pt x="1266" y="8760"/>
                  </a:lnTo>
                  <a:lnTo>
                    <a:pt x="1266" y="8906"/>
                  </a:lnTo>
                  <a:lnTo>
                    <a:pt x="1266" y="9076"/>
                  </a:lnTo>
                  <a:lnTo>
                    <a:pt x="1120" y="9101"/>
                  </a:lnTo>
                  <a:lnTo>
                    <a:pt x="998" y="9149"/>
                  </a:lnTo>
                  <a:lnTo>
                    <a:pt x="828" y="9003"/>
                  </a:lnTo>
                  <a:lnTo>
                    <a:pt x="755" y="8906"/>
                  </a:lnTo>
                  <a:lnTo>
                    <a:pt x="682" y="8809"/>
                  </a:lnTo>
                  <a:lnTo>
                    <a:pt x="584" y="8565"/>
                  </a:lnTo>
                  <a:lnTo>
                    <a:pt x="511" y="8322"/>
                  </a:lnTo>
                  <a:lnTo>
                    <a:pt x="463" y="8079"/>
                  </a:lnTo>
                  <a:lnTo>
                    <a:pt x="438" y="7811"/>
                  </a:lnTo>
                  <a:lnTo>
                    <a:pt x="438" y="7592"/>
                  </a:lnTo>
                  <a:lnTo>
                    <a:pt x="438" y="7373"/>
                  </a:lnTo>
                  <a:lnTo>
                    <a:pt x="487" y="7154"/>
                  </a:lnTo>
                  <a:lnTo>
                    <a:pt x="536" y="6911"/>
                  </a:lnTo>
                  <a:lnTo>
                    <a:pt x="609" y="6740"/>
                  </a:lnTo>
                  <a:lnTo>
                    <a:pt x="706" y="6570"/>
                  </a:lnTo>
                  <a:lnTo>
                    <a:pt x="925" y="6302"/>
                  </a:lnTo>
                  <a:lnTo>
                    <a:pt x="998" y="6302"/>
                  </a:lnTo>
                  <a:lnTo>
                    <a:pt x="1290" y="6327"/>
                  </a:lnTo>
                  <a:lnTo>
                    <a:pt x="1436" y="6302"/>
                  </a:lnTo>
                  <a:lnTo>
                    <a:pt x="1533" y="6327"/>
                  </a:lnTo>
                  <a:lnTo>
                    <a:pt x="1631" y="6327"/>
                  </a:lnTo>
                  <a:lnTo>
                    <a:pt x="1728" y="6254"/>
                  </a:lnTo>
                  <a:lnTo>
                    <a:pt x="1752" y="6205"/>
                  </a:lnTo>
                  <a:lnTo>
                    <a:pt x="1777" y="6156"/>
                  </a:lnTo>
                  <a:lnTo>
                    <a:pt x="1874" y="5840"/>
                  </a:lnTo>
                  <a:lnTo>
                    <a:pt x="1971" y="5548"/>
                  </a:lnTo>
                  <a:lnTo>
                    <a:pt x="2093" y="5280"/>
                  </a:lnTo>
                  <a:lnTo>
                    <a:pt x="2239" y="5013"/>
                  </a:lnTo>
                  <a:lnTo>
                    <a:pt x="2409" y="4769"/>
                  </a:lnTo>
                  <a:lnTo>
                    <a:pt x="2604" y="4526"/>
                  </a:lnTo>
                  <a:lnTo>
                    <a:pt x="3017" y="4039"/>
                  </a:lnTo>
                  <a:lnTo>
                    <a:pt x="3407" y="3601"/>
                  </a:lnTo>
                  <a:lnTo>
                    <a:pt x="3820" y="3164"/>
                  </a:lnTo>
                  <a:lnTo>
                    <a:pt x="4137" y="2872"/>
                  </a:lnTo>
                  <a:lnTo>
                    <a:pt x="4283" y="2726"/>
                  </a:lnTo>
                  <a:lnTo>
                    <a:pt x="4429" y="2555"/>
                  </a:lnTo>
                  <a:lnTo>
                    <a:pt x="4502" y="2555"/>
                  </a:lnTo>
                  <a:lnTo>
                    <a:pt x="4550" y="2507"/>
                  </a:lnTo>
                  <a:lnTo>
                    <a:pt x="4599" y="2361"/>
                  </a:lnTo>
                  <a:lnTo>
                    <a:pt x="4599" y="2215"/>
                  </a:lnTo>
                  <a:lnTo>
                    <a:pt x="4599" y="2069"/>
                  </a:lnTo>
                  <a:lnTo>
                    <a:pt x="4623" y="1923"/>
                  </a:lnTo>
                  <a:lnTo>
                    <a:pt x="4672" y="1631"/>
                  </a:lnTo>
                  <a:lnTo>
                    <a:pt x="4745" y="1339"/>
                  </a:lnTo>
                  <a:lnTo>
                    <a:pt x="4891" y="901"/>
                  </a:lnTo>
                  <a:lnTo>
                    <a:pt x="5061" y="487"/>
                  </a:lnTo>
                  <a:close/>
                  <a:moveTo>
                    <a:pt x="4915" y="0"/>
                  </a:moveTo>
                  <a:lnTo>
                    <a:pt x="4842" y="25"/>
                  </a:lnTo>
                  <a:lnTo>
                    <a:pt x="4794" y="49"/>
                  </a:lnTo>
                  <a:lnTo>
                    <a:pt x="4696" y="146"/>
                  </a:lnTo>
                  <a:lnTo>
                    <a:pt x="4599" y="268"/>
                  </a:lnTo>
                  <a:lnTo>
                    <a:pt x="4526" y="414"/>
                  </a:lnTo>
                  <a:lnTo>
                    <a:pt x="4453" y="584"/>
                  </a:lnTo>
                  <a:lnTo>
                    <a:pt x="4356" y="925"/>
                  </a:lnTo>
                  <a:lnTo>
                    <a:pt x="4283" y="1217"/>
                  </a:lnTo>
                  <a:lnTo>
                    <a:pt x="4210" y="1436"/>
                  </a:lnTo>
                  <a:lnTo>
                    <a:pt x="4137" y="1728"/>
                  </a:lnTo>
                  <a:lnTo>
                    <a:pt x="4112" y="2020"/>
                  </a:lnTo>
                  <a:lnTo>
                    <a:pt x="4112" y="2166"/>
                  </a:lnTo>
                  <a:lnTo>
                    <a:pt x="4137" y="2288"/>
                  </a:lnTo>
                  <a:lnTo>
                    <a:pt x="3893" y="2385"/>
                  </a:lnTo>
                  <a:lnTo>
                    <a:pt x="3674" y="2531"/>
                  </a:lnTo>
                  <a:lnTo>
                    <a:pt x="3455" y="2726"/>
                  </a:lnTo>
                  <a:lnTo>
                    <a:pt x="3236" y="2945"/>
                  </a:lnTo>
                  <a:lnTo>
                    <a:pt x="2871" y="3383"/>
                  </a:lnTo>
                  <a:lnTo>
                    <a:pt x="2531" y="3772"/>
                  </a:lnTo>
                  <a:lnTo>
                    <a:pt x="2142" y="4210"/>
                  </a:lnTo>
                  <a:lnTo>
                    <a:pt x="1923" y="4453"/>
                  </a:lnTo>
                  <a:lnTo>
                    <a:pt x="1752" y="4721"/>
                  </a:lnTo>
                  <a:lnTo>
                    <a:pt x="1582" y="4988"/>
                  </a:lnTo>
                  <a:lnTo>
                    <a:pt x="1436" y="5280"/>
                  </a:lnTo>
                  <a:lnTo>
                    <a:pt x="1339" y="5572"/>
                  </a:lnTo>
                  <a:lnTo>
                    <a:pt x="1290" y="5864"/>
                  </a:lnTo>
                  <a:lnTo>
                    <a:pt x="925" y="5864"/>
                  </a:lnTo>
                  <a:lnTo>
                    <a:pt x="755" y="5889"/>
                  </a:lnTo>
                  <a:lnTo>
                    <a:pt x="633" y="5937"/>
                  </a:lnTo>
                  <a:lnTo>
                    <a:pt x="536" y="5986"/>
                  </a:lnTo>
                  <a:lnTo>
                    <a:pt x="438" y="6083"/>
                  </a:lnTo>
                  <a:lnTo>
                    <a:pt x="341" y="6181"/>
                  </a:lnTo>
                  <a:lnTo>
                    <a:pt x="268" y="6302"/>
                  </a:lnTo>
                  <a:lnTo>
                    <a:pt x="219" y="6424"/>
                  </a:lnTo>
                  <a:lnTo>
                    <a:pt x="122" y="6716"/>
                  </a:lnTo>
                  <a:lnTo>
                    <a:pt x="49" y="7032"/>
                  </a:lnTo>
                  <a:lnTo>
                    <a:pt x="25" y="7324"/>
                  </a:lnTo>
                  <a:lnTo>
                    <a:pt x="0" y="7592"/>
                  </a:lnTo>
                  <a:lnTo>
                    <a:pt x="0" y="7811"/>
                  </a:lnTo>
                  <a:lnTo>
                    <a:pt x="25" y="8054"/>
                  </a:lnTo>
                  <a:lnTo>
                    <a:pt x="49" y="8322"/>
                  </a:lnTo>
                  <a:lnTo>
                    <a:pt x="122" y="8638"/>
                  </a:lnTo>
                  <a:lnTo>
                    <a:pt x="219" y="8930"/>
                  </a:lnTo>
                  <a:lnTo>
                    <a:pt x="365" y="9198"/>
                  </a:lnTo>
                  <a:lnTo>
                    <a:pt x="438" y="9320"/>
                  </a:lnTo>
                  <a:lnTo>
                    <a:pt x="536" y="9417"/>
                  </a:lnTo>
                  <a:lnTo>
                    <a:pt x="633" y="9514"/>
                  </a:lnTo>
                  <a:lnTo>
                    <a:pt x="730" y="9563"/>
                  </a:lnTo>
                  <a:lnTo>
                    <a:pt x="852" y="9612"/>
                  </a:lnTo>
                  <a:lnTo>
                    <a:pt x="1047" y="9612"/>
                  </a:lnTo>
                  <a:lnTo>
                    <a:pt x="1095" y="9587"/>
                  </a:lnTo>
                  <a:lnTo>
                    <a:pt x="1314" y="9587"/>
                  </a:lnTo>
                  <a:lnTo>
                    <a:pt x="1339" y="9612"/>
                  </a:lnTo>
                  <a:lnTo>
                    <a:pt x="1387" y="9758"/>
                  </a:lnTo>
                  <a:lnTo>
                    <a:pt x="1436" y="9928"/>
                  </a:lnTo>
                  <a:lnTo>
                    <a:pt x="1582" y="10220"/>
                  </a:lnTo>
                  <a:lnTo>
                    <a:pt x="1752" y="10512"/>
                  </a:lnTo>
                  <a:lnTo>
                    <a:pt x="1923" y="10804"/>
                  </a:lnTo>
                  <a:lnTo>
                    <a:pt x="2117" y="11072"/>
                  </a:lnTo>
                  <a:lnTo>
                    <a:pt x="2312" y="11315"/>
                  </a:lnTo>
                  <a:lnTo>
                    <a:pt x="2531" y="11510"/>
                  </a:lnTo>
                  <a:lnTo>
                    <a:pt x="2750" y="11704"/>
                  </a:lnTo>
                  <a:lnTo>
                    <a:pt x="3236" y="12045"/>
                  </a:lnTo>
                  <a:lnTo>
                    <a:pt x="3455" y="12191"/>
                  </a:lnTo>
                  <a:lnTo>
                    <a:pt x="3674" y="12288"/>
                  </a:lnTo>
                  <a:lnTo>
                    <a:pt x="3918" y="12385"/>
                  </a:lnTo>
                  <a:lnTo>
                    <a:pt x="4137" y="12507"/>
                  </a:lnTo>
                  <a:lnTo>
                    <a:pt x="4161" y="12531"/>
                  </a:lnTo>
                  <a:lnTo>
                    <a:pt x="4112" y="13067"/>
                  </a:lnTo>
                  <a:lnTo>
                    <a:pt x="4112" y="13626"/>
                  </a:lnTo>
                  <a:lnTo>
                    <a:pt x="4112" y="14746"/>
                  </a:lnTo>
                  <a:lnTo>
                    <a:pt x="4137" y="14819"/>
                  </a:lnTo>
                  <a:lnTo>
                    <a:pt x="4161" y="14867"/>
                  </a:lnTo>
                  <a:lnTo>
                    <a:pt x="4185" y="14916"/>
                  </a:lnTo>
                  <a:lnTo>
                    <a:pt x="4234" y="14965"/>
                  </a:lnTo>
                  <a:lnTo>
                    <a:pt x="4331" y="14989"/>
                  </a:lnTo>
                  <a:lnTo>
                    <a:pt x="4453" y="14989"/>
                  </a:lnTo>
                  <a:lnTo>
                    <a:pt x="4550" y="15062"/>
                  </a:lnTo>
                  <a:lnTo>
                    <a:pt x="4648" y="15111"/>
                  </a:lnTo>
                  <a:lnTo>
                    <a:pt x="4769" y="15135"/>
                  </a:lnTo>
                  <a:lnTo>
                    <a:pt x="4891" y="15111"/>
                  </a:lnTo>
                  <a:lnTo>
                    <a:pt x="4988" y="15086"/>
                  </a:lnTo>
                  <a:lnTo>
                    <a:pt x="5110" y="15038"/>
                  </a:lnTo>
                  <a:lnTo>
                    <a:pt x="5305" y="14940"/>
                  </a:lnTo>
                  <a:lnTo>
                    <a:pt x="5548" y="14721"/>
                  </a:lnTo>
                  <a:lnTo>
                    <a:pt x="5791" y="14502"/>
                  </a:lnTo>
                  <a:lnTo>
                    <a:pt x="6229" y="14040"/>
                  </a:lnTo>
                  <a:lnTo>
                    <a:pt x="6497" y="13748"/>
                  </a:lnTo>
                  <a:lnTo>
                    <a:pt x="6619" y="13602"/>
                  </a:lnTo>
                  <a:lnTo>
                    <a:pt x="6716" y="13432"/>
                  </a:lnTo>
                  <a:lnTo>
                    <a:pt x="6984" y="13505"/>
                  </a:lnTo>
                  <a:lnTo>
                    <a:pt x="7227" y="13529"/>
                  </a:lnTo>
                  <a:lnTo>
                    <a:pt x="7762" y="13578"/>
                  </a:lnTo>
                  <a:lnTo>
                    <a:pt x="8273" y="13578"/>
                  </a:lnTo>
                  <a:lnTo>
                    <a:pt x="8760" y="13602"/>
                  </a:lnTo>
                  <a:lnTo>
                    <a:pt x="9198" y="13578"/>
                  </a:lnTo>
                  <a:lnTo>
                    <a:pt x="9660" y="13578"/>
                  </a:lnTo>
                  <a:lnTo>
                    <a:pt x="10098" y="13529"/>
                  </a:lnTo>
                  <a:lnTo>
                    <a:pt x="10560" y="13480"/>
                  </a:lnTo>
                  <a:lnTo>
                    <a:pt x="10925" y="13407"/>
                  </a:lnTo>
                  <a:lnTo>
                    <a:pt x="11315" y="13334"/>
                  </a:lnTo>
                  <a:lnTo>
                    <a:pt x="11363" y="13480"/>
                  </a:lnTo>
                  <a:lnTo>
                    <a:pt x="11436" y="13626"/>
                  </a:lnTo>
                  <a:lnTo>
                    <a:pt x="11607" y="13943"/>
                  </a:lnTo>
                  <a:lnTo>
                    <a:pt x="11850" y="14210"/>
                  </a:lnTo>
                  <a:lnTo>
                    <a:pt x="11972" y="14356"/>
                  </a:lnTo>
                  <a:lnTo>
                    <a:pt x="12118" y="14478"/>
                  </a:lnTo>
                  <a:lnTo>
                    <a:pt x="12264" y="14575"/>
                  </a:lnTo>
                  <a:lnTo>
                    <a:pt x="12410" y="14673"/>
                  </a:lnTo>
                  <a:lnTo>
                    <a:pt x="12580" y="14721"/>
                  </a:lnTo>
                  <a:lnTo>
                    <a:pt x="12726" y="14770"/>
                  </a:lnTo>
                  <a:lnTo>
                    <a:pt x="12896" y="14794"/>
                  </a:lnTo>
                  <a:lnTo>
                    <a:pt x="13042" y="14770"/>
                  </a:lnTo>
                  <a:lnTo>
                    <a:pt x="13213" y="14721"/>
                  </a:lnTo>
                  <a:lnTo>
                    <a:pt x="13359" y="14624"/>
                  </a:lnTo>
                  <a:lnTo>
                    <a:pt x="13480" y="14527"/>
                  </a:lnTo>
                  <a:lnTo>
                    <a:pt x="13578" y="14405"/>
                  </a:lnTo>
                  <a:lnTo>
                    <a:pt x="13651" y="14283"/>
                  </a:lnTo>
                  <a:lnTo>
                    <a:pt x="13724" y="14162"/>
                  </a:lnTo>
                  <a:lnTo>
                    <a:pt x="13748" y="14016"/>
                  </a:lnTo>
                  <a:lnTo>
                    <a:pt x="13772" y="13845"/>
                  </a:lnTo>
                  <a:lnTo>
                    <a:pt x="13797" y="13529"/>
                  </a:lnTo>
                  <a:lnTo>
                    <a:pt x="13772" y="13213"/>
                  </a:lnTo>
                  <a:lnTo>
                    <a:pt x="13748" y="12872"/>
                  </a:lnTo>
                  <a:lnTo>
                    <a:pt x="13748" y="12580"/>
                  </a:lnTo>
                  <a:lnTo>
                    <a:pt x="13748" y="12288"/>
                  </a:lnTo>
                  <a:lnTo>
                    <a:pt x="13943" y="12118"/>
                  </a:lnTo>
                  <a:lnTo>
                    <a:pt x="14137" y="11947"/>
                  </a:lnTo>
                  <a:lnTo>
                    <a:pt x="14551" y="11655"/>
                  </a:lnTo>
                  <a:lnTo>
                    <a:pt x="14989" y="11388"/>
                  </a:lnTo>
                  <a:lnTo>
                    <a:pt x="15403" y="11072"/>
                  </a:lnTo>
                  <a:lnTo>
                    <a:pt x="15622" y="10877"/>
                  </a:lnTo>
                  <a:lnTo>
                    <a:pt x="15816" y="10634"/>
                  </a:lnTo>
                  <a:lnTo>
                    <a:pt x="15987" y="10390"/>
                  </a:lnTo>
                  <a:lnTo>
                    <a:pt x="16133" y="10123"/>
                  </a:lnTo>
                  <a:lnTo>
                    <a:pt x="16254" y="9855"/>
                  </a:lnTo>
                  <a:lnTo>
                    <a:pt x="16376" y="9563"/>
                  </a:lnTo>
                  <a:lnTo>
                    <a:pt x="16449" y="9271"/>
                  </a:lnTo>
                  <a:lnTo>
                    <a:pt x="16522" y="8979"/>
                  </a:lnTo>
                  <a:lnTo>
                    <a:pt x="16595" y="8614"/>
                  </a:lnTo>
                  <a:lnTo>
                    <a:pt x="16619" y="8249"/>
                  </a:lnTo>
                  <a:lnTo>
                    <a:pt x="16765" y="8273"/>
                  </a:lnTo>
                  <a:lnTo>
                    <a:pt x="16911" y="8298"/>
                  </a:lnTo>
                  <a:lnTo>
                    <a:pt x="17057" y="8273"/>
                  </a:lnTo>
                  <a:lnTo>
                    <a:pt x="17203" y="8249"/>
                  </a:lnTo>
                  <a:lnTo>
                    <a:pt x="17228" y="8273"/>
                  </a:lnTo>
                  <a:lnTo>
                    <a:pt x="17325" y="8346"/>
                  </a:lnTo>
                  <a:lnTo>
                    <a:pt x="17422" y="8444"/>
                  </a:lnTo>
                  <a:lnTo>
                    <a:pt x="17641" y="8565"/>
                  </a:lnTo>
                  <a:lnTo>
                    <a:pt x="17885" y="8663"/>
                  </a:lnTo>
                  <a:lnTo>
                    <a:pt x="18128" y="8687"/>
                  </a:lnTo>
                  <a:lnTo>
                    <a:pt x="18395" y="8663"/>
                  </a:lnTo>
                  <a:lnTo>
                    <a:pt x="18639" y="8614"/>
                  </a:lnTo>
                  <a:lnTo>
                    <a:pt x="18858" y="8492"/>
                  </a:lnTo>
                  <a:lnTo>
                    <a:pt x="18979" y="8419"/>
                  </a:lnTo>
                  <a:lnTo>
                    <a:pt x="19077" y="8346"/>
                  </a:lnTo>
                  <a:lnTo>
                    <a:pt x="19125" y="8249"/>
                  </a:lnTo>
                  <a:lnTo>
                    <a:pt x="19125" y="8176"/>
                  </a:lnTo>
                  <a:lnTo>
                    <a:pt x="19101" y="8079"/>
                  </a:lnTo>
                  <a:lnTo>
                    <a:pt x="19052" y="8006"/>
                  </a:lnTo>
                  <a:lnTo>
                    <a:pt x="18979" y="7957"/>
                  </a:lnTo>
                  <a:lnTo>
                    <a:pt x="18833" y="7957"/>
                  </a:lnTo>
                  <a:lnTo>
                    <a:pt x="18736" y="8006"/>
                  </a:lnTo>
                  <a:lnTo>
                    <a:pt x="18639" y="8103"/>
                  </a:lnTo>
                  <a:lnTo>
                    <a:pt x="18517" y="8176"/>
                  </a:lnTo>
                  <a:lnTo>
                    <a:pt x="18371" y="8200"/>
                  </a:lnTo>
                  <a:lnTo>
                    <a:pt x="18225" y="8225"/>
                  </a:lnTo>
                  <a:lnTo>
                    <a:pt x="18079" y="8200"/>
                  </a:lnTo>
                  <a:lnTo>
                    <a:pt x="17933" y="8176"/>
                  </a:lnTo>
                  <a:lnTo>
                    <a:pt x="17787" y="8127"/>
                  </a:lnTo>
                  <a:lnTo>
                    <a:pt x="17666" y="8054"/>
                  </a:lnTo>
                  <a:lnTo>
                    <a:pt x="17885" y="7933"/>
                  </a:lnTo>
                  <a:lnTo>
                    <a:pt x="18031" y="7835"/>
                  </a:lnTo>
                  <a:lnTo>
                    <a:pt x="18104" y="7738"/>
                  </a:lnTo>
                  <a:lnTo>
                    <a:pt x="18152" y="7641"/>
                  </a:lnTo>
                  <a:lnTo>
                    <a:pt x="18201" y="7543"/>
                  </a:lnTo>
                  <a:lnTo>
                    <a:pt x="18225" y="7446"/>
                  </a:lnTo>
                  <a:lnTo>
                    <a:pt x="18250" y="7349"/>
                  </a:lnTo>
                  <a:lnTo>
                    <a:pt x="18225" y="7251"/>
                  </a:lnTo>
                  <a:lnTo>
                    <a:pt x="18201" y="7154"/>
                  </a:lnTo>
                  <a:lnTo>
                    <a:pt x="18177" y="7057"/>
                  </a:lnTo>
                  <a:lnTo>
                    <a:pt x="18128" y="6984"/>
                  </a:lnTo>
                  <a:lnTo>
                    <a:pt x="18055" y="6911"/>
                  </a:lnTo>
                  <a:lnTo>
                    <a:pt x="18006" y="6862"/>
                  </a:lnTo>
                  <a:lnTo>
                    <a:pt x="17909" y="6813"/>
                  </a:lnTo>
                  <a:lnTo>
                    <a:pt x="17812" y="6789"/>
                  </a:lnTo>
                  <a:lnTo>
                    <a:pt x="17714" y="6789"/>
                  </a:lnTo>
                  <a:lnTo>
                    <a:pt x="17593" y="6813"/>
                  </a:lnTo>
                  <a:lnTo>
                    <a:pt x="17495" y="6838"/>
                  </a:lnTo>
                  <a:lnTo>
                    <a:pt x="17349" y="6911"/>
                  </a:lnTo>
                  <a:lnTo>
                    <a:pt x="17228" y="7008"/>
                  </a:lnTo>
                  <a:lnTo>
                    <a:pt x="17130" y="7105"/>
                  </a:lnTo>
                  <a:lnTo>
                    <a:pt x="17082" y="7227"/>
                  </a:lnTo>
                  <a:lnTo>
                    <a:pt x="17033" y="7373"/>
                  </a:lnTo>
                  <a:lnTo>
                    <a:pt x="17009" y="7519"/>
                  </a:lnTo>
                  <a:lnTo>
                    <a:pt x="17009" y="7665"/>
                  </a:lnTo>
                  <a:lnTo>
                    <a:pt x="17033" y="7811"/>
                  </a:lnTo>
                  <a:lnTo>
                    <a:pt x="16644" y="7835"/>
                  </a:lnTo>
                  <a:lnTo>
                    <a:pt x="16644" y="7397"/>
                  </a:lnTo>
                  <a:lnTo>
                    <a:pt x="16619" y="6935"/>
                  </a:lnTo>
                  <a:lnTo>
                    <a:pt x="16546" y="6497"/>
                  </a:lnTo>
                  <a:lnTo>
                    <a:pt x="16449" y="6059"/>
                  </a:lnTo>
                  <a:lnTo>
                    <a:pt x="16327" y="5621"/>
                  </a:lnTo>
                  <a:lnTo>
                    <a:pt x="16157" y="5207"/>
                  </a:lnTo>
                  <a:lnTo>
                    <a:pt x="15987" y="4794"/>
                  </a:lnTo>
                  <a:lnTo>
                    <a:pt x="15768" y="4404"/>
                  </a:lnTo>
                  <a:lnTo>
                    <a:pt x="15597" y="4161"/>
                  </a:lnTo>
                  <a:lnTo>
                    <a:pt x="15427" y="3918"/>
                  </a:lnTo>
                  <a:lnTo>
                    <a:pt x="15232" y="3699"/>
                  </a:lnTo>
                  <a:lnTo>
                    <a:pt x="15038" y="3480"/>
                  </a:lnTo>
                  <a:lnTo>
                    <a:pt x="14843" y="3285"/>
                  </a:lnTo>
                  <a:lnTo>
                    <a:pt x="14624" y="3091"/>
                  </a:lnTo>
                  <a:lnTo>
                    <a:pt x="14162" y="2750"/>
                  </a:lnTo>
                  <a:lnTo>
                    <a:pt x="13675" y="2434"/>
                  </a:lnTo>
                  <a:lnTo>
                    <a:pt x="13164" y="2166"/>
                  </a:lnTo>
                  <a:lnTo>
                    <a:pt x="12629" y="1923"/>
                  </a:lnTo>
                  <a:lnTo>
                    <a:pt x="12093" y="1704"/>
                  </a:lnTo>
                  <a:lnTo>
                    <a:pt x="11461" y="1460"/>
                  </a:lnTo>
                  <a:lnTo>
                    <a:pt x="10804" y="1266"/>
                  </a:lnTo>
                  <a:lnTo>
                    <a:pt x="10147" y="1120"/>
                  </a:lnTo>
                  <a:lnTo>
                    <a:pt x="9466" y="1022"/>
                  </a:lnTo>
                  <a:lnTo>
                    <a:pt x="8882" y="974"/>
                  </a:lnTo>
                  <a:lnTo>
                    <a:pt x="8249" y="974"/>
                  </a:lnTo>
                  <a:lnTo>
                    <a:pt x="7933" y="998"/>
                  </a:lnTo>
                  <a:lnTo>
                    <a:pt x="7641" y="1047"/>
                  </a:lnTo>
                  <a:lnTo>
                    <a:pt x="7349" y="1120"/>
                  </a:lnTo>
                  <a:lnTo>
                    <a:pt x="7057" y="1217"/>
                  </a:lnTo>
                  <a:lnTo>
                    <a:pt x="6570" y="755"/>
                  </a:lnTo>
                  <a:lnTo>
                    <a:pt x="6327" y="536"/>
                  </a:lnTo>
                  <a:lnTo>
                    <a:pt x="6059" y="317"/>
                  </a:lnTo>
                  <a:lnTo>
                    <a:pt x="5816" y="195"/>
                  </a:lnTo>
                  <a:lnTo>
                    <a:pt x="5548" y="98"/>
                  </a:lnTo>
                  <a:lnTo>
                    <a:pt x="5280" y="25"/>
                  </a:lnTo>
                  <a:lnTo>
                    <a:pt x="5013" y="25"/>
                  </a:lnTo>
                  <a:lnTo>
                    <a:pt x="4964" y="0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84;p38">
              <a:extLst>
                <a:ext uri="{FF2B5EF4-FFF2-40B4-BE49-F238E27FC236}">
                  <a16:creationId xmlns:a16="http://schemas.microsoft.com/office/drawing/2014/main" id="{EFB098C6-D801-476A-8F3F-6F912485A27E}"/>
                </a:ext>
              </a:extLst>
            </p:cNvPr>
            <p:cNvSpPr/>
            <p:nvPr/>
          </p:nvSpPr>
          <p:spPr>
            <a:xfrm rot="3418945">
              <a:off x="6990838" y="12284838"/>
              <a:ext cx="1379474" cy="936473"/>
            </a:xfrm>
            <a:custGeom>
              <a:avLst/>
              <a:gdLst/>
              <a:ahLst/>
              <a:cxnLst/>
              <a:rect l="l" t="t" r="r" b="b"/>
              <a:pathLst>
                <a:path w="18640" h="12654" extrusionOk="0">
                  <a:moveTo>
                    <a:pt x="11486" y="512"/>
                  </a:moveTo>
                  <a:lnTo>
                    <a:pt x="14089" y="536"/>
                  </a:lnTo>
                  <a:lnTo>
                    <a:pt x="16206" y="585"/>
                  </a:lnTo>
                  <a:lnTo>
                    <a:pt x="17106" y="585"/>
                  </a:lnTo>
                  <a:lnTo>
                    <a:pt x="17374" y="633"/>
                  </a:lnTo>
                  <a:lnTo>
                    <a:pt x="17617" y="706"/>
                  </a:lnTo>
                  <a:lnTo>
                    <a:pt x="17715" y="755"/>
                  </a:lnTo>
                  <a:lnTo>
                    <a:pt x="17812" y="828"/>
                  </a:lnTo>
                  <a:lnTo>
                    <a:pt x="17885" y="925"/>
                  </a:lnTo>
                  <a:lnTo>
                    <a:pt x="17958" y="1047"/>
                  </a:lnTo>
                  <a:lnTo>
                    <a:pt x="17982" y="1169"/>
                  </a:lnTo>
                  <a:lnTo>
                    <a:pt x="18007" y="1315"/>
                  </a:lnTo>
                  <a:lnTo>
                    <a:pt x="17982" y="1607"/>
                  </a:lnTo>
                  <a:lnTo>
                    <a:pt x="17958" y="1753"/>
                  </a:lnTo>
                  <a:lnTo>
                    <a:pt x="17958" y="1923"/>
                  </a:lnTo>
                  <a:lnTo>
                    <a:pt x="17958" y="2264"/>
                  </a:lnTo>
                  <a:lnTo>
                    <a:pt x="18007" y="2604"/>
                  </a:lnTo>
                  <a:lnTo>
                    <a:pt x="18031" y="2945"/>
                  </a:lnTo>
                  <a:lnTo>
                    <a:pt x="18031" y="3115"/>
                  </a:lnTo>
                  <a:lnTo>
                    <a:pt x="17520" y="3164"/>
                  </a:lnTo>
                  <a:lnTo>
                    <a:pt x="17009" y="3188"/>
                  </a:lnTo>
                  <a:lnTo>
                    <a:pt x="15963" y="3212"/>
                  </a:lnTo>
                  <a:lnTo>
                    <a:pt x="14917" y="3188"/>
                  </a:lnTo>
                  <a:lnTo>
                    <a:pt x="13870" y="3164"/>
                  </a:lnTo>
                  <a:lnTo>
                    <a:pt x="12751" y="3139"/>
                  </a:lnTo>
                  <a:lnTo>
                    <a:pt x="11607" y="3115"/>
                  </a:lnTo>
                  <a:lnTo>
                    <a:pt x="11023" y="3139"/>
                  </a:lnTo>
                  <a:lnTo>
                    <a:pt x="10439" y="3188"/>
                  </a:lnTo>
                  <a:lnTo>
                    <a:pt x="9855" y="3237"/>
                  </a:lnTo>
                  <a:lnTo>
                    <a:pt x="9271" y="3261"/>
                  </a:lnTo>
                  <a:lnTo>
                    <a:pt x="8712" y="3261"/>
                  </a:lnTo>
                  <a:lnTo>
                    <a:pt x="8152" y="3237"/>
                  </a:lnTo>
                  <a:lnTo>
                    <a:pt x="7057" y="3164"/>
                  </a:lnTo>
                  <a:lnTo>
                    <a:pt x="5938" y="3091"/>
                  </a:lnTo>
                  <a:lnTo>
                    <a:pt x="5403" y="3091"/>
                  </a:lnTo>
                  <a:lnTo>
                    <a:pt x="4843" y="3066"/>
                  </a:lnTo>
                  <a:lnTo>
                    <a:pt x="3651" y="3091"/>
                  </a:lnTo>
                  <a:lnTo>
                    <a:pt x="2483" y="3139"/>
                  </a:lnTo>
                  <a:lnTo>
                    <a:pt x="1412" y="3164"/>
                  </a:lnTo>
                  <a:lnTo>
                    <a:pt x="950" y="3164"/>
                  </a:lnTo>
                  <a:lnTo>
                    <a:pt x="731" y="3188"/>
                  </a:lnTo>
                  <a:lnTo>
                    <a:pt x="487" y="3212"/>
                  </a:lnTo>
                  <a:lnTo>
                    <a:pt x="487" y="3212"/>
                  </a:lnTo>
                  <a:lnTo>
                    <a:pt x="512" y="2799"/>
                  </a:lnTo>
                  <a:lnTo>
                    <a:pt x="560" y="2410"/>
                  </a:lnTo>
                  <a:lnTo>
                    <a:pt x="633" y="1996"/>
                  </a:lnTo>
                  <a:lnTo>
                    <a:pt x="731" y="1607"/>
                  </a:lnTo>
                  <a:lnTo>
                    <a:pt x="828" y="1363"/>
                  </a:lnTo>
                  <a:lnTo>
                    <a:pt x="925" y="1169"/>
                  </a:lnTo>
                  <a:lnTo>
                    <a:pt x="1071" y="998"/>
                  </a:lnTo>
                  <a:lnTo>
                    <a:pt x="1217" y="852"/>
                  </a:lnTo>
                  <a:lnTo>
                    <a:pt x="1388" y="731"/>
                  </a:lnTo>
                  <a:lnTo>
                    <a:pt x="1582" y="658"/>
                  </a:lnTo>
                  <a:lnTo>
                    <a:pt x="1777" y="585"/>
                  </a:lnTo>
                  <a:lnTo>
                    <a:pt x="1996" y="512"/>
                  </a:lnTo>
                  <a:lnTo>
                    <a:pt x="2118" y="560"/>
                  </a:lnTo>
                  <a:lnTo>
                    <a:pt x="2239" y="560"/>
                  </a:lnTo>
                  <a:lnTo>
                    <a:pt x="2483" y="585"/>
                  </a:lnTo>
                  <a:lnTo>
                    <a:pt x="2969" y="536"/>
                  </a:lnTo>
                  <a:lnTo>
                    <a:pt x="4016" y="512"/>
                  </a:lnTo>
                  <a:lnTo>
                    <a:pt x="5062" y="512"/>
                  </a:lnTo>
                  <a:lnTo>
                    <a:pt x="6084" y="536"/>
                  </a:lnTo>
                  <a:lnTo>
                    <a:pt x="7106" y="560"/>
                  </a:lnTo>
                  <a:lnTo>
                    <a:pt x="8128" y="585"/>
                  </a:lnTo>
                  <a:lnTo>
                    <a:pt x="8639" y="585"/>
                  </a:lnTo>
                  <a:lnTo>
                    <a:pt x="9150" y="560"/>
                  </a:lnTo>
                  <a:lnTo>
                    <a:pt x="10220" y="512"/>
                  </a:lnTo>
                  <a:close/>
                  <a:moveTo>
                    <a:pt x="487" y="3650"/>
                  </a:moveTo>
                  <a:lnTo>
                    <a:pt x="560" y="3675"/>
                  </a:lnTo>
                  <a:lnTo>
                    <a:pt x="512" y="3748"/>
                  </a:lnTo>
                  <a:lnTo>
                    <a:pt x="487" y="3772"/>
                  </a:lnTo>
                  <a:lnTo>
                    <a:pt x="487" y="3650"/>
                  </a:lnTo>
                  <a:close/>
                  <a:moveTo>
                    <a:pt x="10147" y="3748"/>
                  </a:moveTo>
                  <a:lnTo>
                    <a:pt x="9782" y="4137"/>
                  </a:lnTo>
                  <a:lnTo>
                    <a:pt x="9612" y="4356"/>
                  </a:lnTo>
                  <a:lnTo>
                    <a:pt x="9466" y="4575"/>
                  </a:lnTo>
                  <a:lnTo>
                    <a:pt x="9344" y="4745"/>
                  </a:lnTo>
                  <a:lnTo>
                    <a:pt x="9344" y="4745"/>
                  </a:lnTo>
                  <a:lnTo>
                    <a:pt x="9515" y="4356"/>
                  </a:lnTo>
                  <a:lnTo>
                    <a:pt x="9685" y="3967"/>
                  </a:lnTo>
                  <a:lnTo>
                    <a:pt x="9782" y="3796"/>
                  </a:lnTo>
                  <a:lnTo>
                    <a:pt x="9807" y="3772"/>
                  </a:lnTo>
                  <a:lnTo>
                    <a:pt x="10147" y="3748"/>
                  </a:lnTo>
                  <a:close/>
                  <a:moveTo>
                    <a:pt x="1509" y="3699"/>
                  </a:moveTo>
                  <a:lnTo>
                    <a:pt x="1339" y="3845"/>
                  </a:lnTo>
                  <a:lnTo>
                    <a:pt x="1217" y="3991"/>
                  </a:lnTo>
                  <a:lnTo>
                    <a:pt x="950" y="4332"/>
                  </a:lnTo>
                  <a:lnTo>
                    <a:pt x="731" y="4648"/>
                  </a:lnTo>
                  <a:lnTo>
                    <a:pt x="512" y="4989"/>
                  </a:lnTo>
                  <a:lnTo>
                    <a:pt x="512" y="4697"/>
                  </a:lnTo>
                  <a:lnTo>
                    <a:pt x="633" y="4380"/>
                  </a:lnTo>
                  <a:lnTo>
                    <a:pt x="779" y="4040"/>
                  </a:lnTo>
                  <a:lnTo>
                    <a:pt x="877" y="3869"/>
                  </a:lnTo>
                  <a:lnTo>
                    <a:pt x="998" y="3723"/>
                  </a:lnTo>
                  <a:lnTo>
                    <a:pt x="1509" y="3699"/>
                  </a:lnTo>
                  <a:close/>
                  <a:moveTo>
                    <a:pt x="15452" y="3723"/>
                  </a:moveTo>
                  <a:lnTo>
                    <a:pt x="15111" y="4186"/>
                  </a:lnTo>
                  <a:lnTo>
                    <a:pt x="14746" y="4648"/>
                  </a:lnTo>
                  <a:lnTo>
                    <a:pt x="14454" y="5013"/>
                  </a:lnTo>
                  <a:lnTo>
                    <a:pt x="14333" y="5208"/>
                  </a:lnTo>
                  <a:lnTo>
                    <a:pt x="14235" y="5402"/>
                  </a:lnTo>
                  <a:lnTo>
                    <a:pt x="13846" y="5402"/>
                  </a:lnTo>
                  <a:lnTo>
                    <a:pt x="13919" y="5305"/>
                  </a:lnTo>
                  <a:lnTo>
                    <a:pt x="13992" y="5159"/>
                  </a:lnTo>
                  <a:lnTo>
                    <a:pt x="14089" y="4964"/>
                  </a:lnTo>
                  <a:lnTo>
                    <a:pt x="14479" y="4356"/>
                  </a:lnTo>
                  <a:lnTo>
                    <a:pt x="14673" y="4040"/>
                  </a:lnTo>
                  <a:lnTo>
                    <a:pt x="14722" y="3869"/>
                  </a:lnTo>
                  <a:lnTo>
                    <a:pt x="14771" y="3723"/>
                  </a:lnTo>
                  <a:close/>
                  <a:moveTo>
                    <a:pt x="14503" y="3699"/>
                  </a:moveTo>
                  <a:lnTo>
                    <a:pt x="14187" y="4161"/>
                  </a:lnTo>
                  <a:lnTo>
                    <a:pt x="13919" y="4599"/>
                  </a:lnTo>
                  <a:lnTo>
                    <a:pt x="13651" y="4989"/>
                  </a:lnTo>
                  <a:lnTo>
                    <a:pt x="13530" y="5183"/>
                  </a:lnTo>
                  <a:lnTo>
                    <a:pt x="13505" y="5281"/>
                  </a:lnTo>
                  <a:lnTo>
                    <a:pt x="13481" y="5402"/>
                  </a:lnTo>
                  <a:lnTo>
                    <a:pt x="13481" y="5427"/>
                  </a:lnTo>
                  <a:lnTo>
                    <a:pt x="13019" y="5427"/>
                  </a:lnTo>
                  <a:lnTo>
                    <a:pt x="13116" y="5183"/>
                  </a:lnTo>
                  <a:lnTo>
                    <a:pt x="13238" y="4940"/>
                  </a:lnTo>
                  <a:lnTo>
                    <a:pt x="13432" y="4648"/>
                  </a:lnTo>
                  <a:lnTo>
                    <a:pt x="13627" y="4332"/>
                  </a:lnTo>
                  <a:lnTo>
                    <a:pt x="13822" y="4015"/>
                  </a:lnTo>
                  <a:lnTo>
                    <a:pt x="13968" y="3699"/>
                  </a:lnTo>
                  <a:close/>
                  <a:moveTo>
                    <a:pt x="16255" y="3723"/>
                  </a:moveTo>
                  <a:lnTo>
                    <a:pt x="15914" y="4210"/>
                  </a:lnTo>
                  <a:lnTo>
                    <a:pt x="15573" y="4672"/>
                  </a:lnTo>
                  <a:lnTo>
                    <a:pt x="15282" y="5037"/>
                  </a:lnTo>
                  <a:lnTo>
                    <a:pt x="15160" y="5208"/>
                  </a:lnTo>
                  <a:lnTo>
                    <a:pt x="15111" y="5329"/>
                  </a:lnTo>
                  <a:lnTo>
                    <a:pt x="15087" y="5427"/>
                  </a:lnTo>
                  <a:lnTo>
                    <a:pt x="14722" y="5427"/>
                  </a:lnTo>
                  <a:lnTo>
                    <a:pt x="14795" y="5329"/>
                  </a:lnTo>
                  <a:lnTo>
                    <a:pt x="15257" y="4697"/>
                  </a:lnTo>
                  <a:lnTo>
                    <a:pt x="15403" y="4478"/>
                  </a:lnTo>
                  <a:lnTo>
                    <a:pt x="15525" y="4234"/>
                  </a:lnTo>
                  <a:lnTo>
                    <a:pt x="15622" y="3991"/>
                  </a:lnTo>
                  <a:lnTo>
                    <a:pt x="15646" y="3845"/>
                  </a:lnTo>
                  <a:lnTo>
                    <a:pt x="15671" y="3723"/>
                  </a:lnTo>
                  <a:close/>
                  <a:moveTo>
                    <a:pt x="3748" y="3626"/>
                  </a:moveTo>
                  <a:lnTo>
                    <a:pt x="3602" y="3772"/>
                  </a:lnTo>
                  <a:lnTo>
                    <a:pt x="3480" y="3967"/>
                  </a:lnTo>
                  <a:lnTo>
                    <a:pt x="3286" y="4307"/>
                  </a:lnTo>
                  <a:lnTo>
                    <a:pt x="3091" y="4599"/>
                  </a:lnTo>
                  <a:lnTo>
                    <a:pt x="2872" y="4867"/>
                  </a:lnTo>
                  <a:lnTo>
                    <a:pt x="2677" y="5159"/>
                  </a:lnTo>
                  <a:lnTo>
                    <a:pt x="2580" y="5305"/>
                  </a:lnTo>
                  <a:lnTo>
                    <a:pt x="2507" y="5451"/>
                  </a:lnTo>
                  <a:lnTo>
                    <a:pt x="2191" y="5451"/>
                  </a:lnTo>
                  <a:lnTo>
                    <a:pt x="2312" y="5305"/>
                  </a:lnTo>
                  <a:lnTo>
                    <a:pt x="2410" y="5135"/>
                  </a:lnTo>
                  <a:lnTo>
                    <a:pt x="2604" y="4867"/>
                  </a:lnTo>
                  <a:lnTo>
                    <a:pt x="2799" y="4599"/>
                  </a:lnTo>
                  <a:lnTo>
                    <a:pt x="2945" y="4307"/>
                  </a:lnTo>
                  <a:lnTo>
                    <a:pt x="3091" y="4040"/>
                  </a:lnTo>
                  <a:lnTo>
                    <a:pt x="3213" y="3748"/>
                  </a:lnTo>
                  <a:lnTo>
                    <a:pt x="3213" y="3699"/>
                  </a:lnTo>
                  <a:lnTo>
                    <a:pt x="3164" y="3675"/>
                  </a:lnTo>
                  <a:lnTo>
                    <a:pt x="3115" y="3650"/>
                  </a:lnTo>
                  <a:lnTo>
                    <a:pt x="3091" y="3699"/>
                  </a:lnTo>
                  <a:lnTo>
                    <a:pt x="2872" y="3942"/>
                  </a:lnTo>
                  <a:lnTo>
                    <a:pt x="2653" y="4210"/>
                  </a:lnTo>
                  <a:lnTo>
                    <a:pt x="2434" y="4453"/>
                  </a:lnTo>
                  <a:lnTo>
                    <a:pt x="2215" y="4721"/>
                  </a:lnTo>
                  <a:lnTo>
                    <a:pt x="1947" y="5062"/>
                  </a:lnTo>
                  <a:lnTo>
                    <a:pt x="1826" y="5232"/>
                  </a:lnTo>
                  <a:lnTo>
                    <a:pt x="1777" y="5329"/>
                  </a:lnTo>
                  <a:lnTo>
                    <a:pt x="1753" y="5427"/>
                  </a:lnTo>
                  <a:lnTo>
                    <a:pt x="1388" y="5427"/>
                  </a:lnTo>
                  <a:lnTo>
                    <a:pt x="1461" y="5305"/>
                  </a:lnTo>
                  <a:lnTo>
                    <a:pt x="1534" y="5159"/>
                  </a:lnTo>
                  <a:lnTo>
                    <a:pt x="1631" y="5013"/>
                  </a:lnTo>
                  <a:lnTo>
                    <a:pt x="1728" y="4867"/>
                  </a:lnTo>
                  <a:lnTo>
                    <a:pt x="1972" y="4575"/>
                  </a:lnTo>
                  <a:lnTo>
                    <a:pt x="2142" y="4356"/>
                  </a:lnTo>
                  <a:lnTo>
                    <a:pt x="2288" y="4137"/>
                  </a:lnTo>
                  <a:lnTo>
                    <a:pt x="2410" y="3894"/>
                  </a:lnTo>
                  <a:lnTo>
                    <a:pt x="2507" y="3650"/>
                  </a:lnTo>
                  <a:lnTo>
                    <a:pt x="3748" y="3626"/>
                  </a:lnTo>
                  <a:close/>
                  <a:moveTo>
                    <a:pt x="4551" y="3602"/>
                  </a:moveTo>
                  <a:lnTo>
                    <a:pt x="4356" y="3796"/>
                  </a:lnTo>
                  <a:lnTo>
                    <a:pt x="4186" y="4015"/>
                  </a:lnTo>
                  <a:lnTo>
                    <a:pt x="3894" y="4478"/>
                  </a:lnTo>
                  <a:lnTo>
                    <a:pt x="3699" y="4697"/>
                  </a:lnTo>
                  <a:lnTo>
                    <a:pt x="3505" y="4940"/>
                  </a:lnTo>
                  <a:lnTo>
                    <a:pt x="3407" y="5062"/>
                  </a:lnTo>
                  <a:lnTo>
                    <a:pt x="3334" y="5183"/>
                  </a:lnTo>
                  <a:lnTo>
                    <a:pt x="3286" y="5329"/>
                  </a:lnTo>
                  <a:lnTo>
                    <a:pt x="3261" y="5451"/>
                  </a:lnTo>
                  <a:lnTo>
                    <a:pt x="2921" y="5451"/>
                  </a:lnTo>
                  <a:lnTo>
                    <a:pt x="3067" y="5281"/>
                  </a:lnTo>
                  <a:lnTo>
                    <a:pt x="3213" y="5062"/>
                  </a:lnTo>
                  <a:lnTo>
                    <a:pt x="3432" y="4672"/>
                  </a:lnTo>
                  <a:lnTo>
                    <a:pt x="3724" y="4161"/>
                  </a:lnTo>
                  <a:lnTo>
                    <a:pt x="4016" y="3602"/>
                  </a:lnTo>
                  <a:close/>
                  <a:moveTo>
                    <a:pt x="13140" y="3675"/>
                  </a:moveTo>
                  <a:lnTo>
                    <a:pt x="13724" y="3699"/>
                  </a:lnTo>
                  <a:lnTo>
                    <a:pt x="13505" y="3894"/>
                  </a:lnTo>
                  <a:lnTo>
                    <a:pt x="13335" y="4137"/>
                  </a:lnTo>
                  <a:lnTo>
                    <a:pt x="12994" y="4624"/>
                  </a:lnTo>
                  <a:lnTo>
                    <a:pt x="12751" y="5013"/>
                  </a:lnTo>
                  <a:lnTo>
                    <a:pt x="12605" y="5232"/>
                  </a:lnTo>
                  <a:lnTo>
                    <a:pt x="12483" y="5451"/>
                  </a:lnTo>
                  <a:lnTo>
                    <a:pt x="12313" y="5451"/>
                  </a:lnTo>
                  <a:lnTo>
                    <a:pt x="12459" y="5256"/>
                  </a:lnTo>
                  <a:lnTo>
                    <a:pt x="12556" y="5037"/>
                  </a:lnTo>
                  <a:lnTo>
                    <a:pt x="12775" y="4624"/>
                  </a:lnTo>
                  <a:lnTo>
                    <a:pt x="12873" y="4405"/>
                  </a:lnTo>
                  <a:lnTo>
                    <a:pt x="12946" y="4161"/>
                  </a:lnTo>
                  <a:lnTo>
                    <a:pt x="13043" y="3918"/>
                  </a:lnTo>
                  <a:lnTo>
                    <a:pt x="13140" y="3675"/>
                  </a:lnTo>
                  <a:close/>
                  <a:moveTo>
                    <a:pt x="16912" y="3723"/>
                  </a:moveTo>
                  <a:lnTo>
                    <a:pt x="16547" y="4283"/>
                  </a:lnTo>
                  <a:lnTo>
                    <a:pt x="16328" y="4575"/>
                  </a:lnTo>
                  <a:lnTo>
                    <a:pt x="16109" y="4818"/>
                  </a:lnTo>
                  <a:lnTo>
                    <a:pt x="15841" y="5086"/>
                  </a:lnTo>
                  <a:lnTo>
                    <a:pt x="15695" y="5281"/>
                  </a:lnTo>
                  <a:lnTo>
                    <a:pt x="15573" y="5451"/>
                  </a:lnTo>
                  <a:lnTo>
                    <a:pt x="15501" y="5451"/>
                  </a:lnTo>
                  <a:lnTo>
                    <a:pt x="15695" y="5135"/>
                  </a:lnTo>
                  <a:lnTo>
                    <a:pt x="15914" y="4843"/>
                  </a:lnTo>
                  <a:lnTo>
                    <a:pt x="16084" y="4575"/>
                  </a:lnTo>
                  <a:lnTo>
                    <a:pt x="16230" y="4307"/>
                  </a:lnTo>
                  <a:lnTo>
                    <a:pt x="16474" y="3723"/>
                  </a:lnTo>
                  <a:close/>
                  <a:moveTo>
                    <a:pt x="12921" y="3650"/>
                  </a:moveTo>
                  <a:lnTo>
                    <a:pt x="12800" y="3821"/>
                  </a:lnTo>
                  <a:lnTo>
                    <a:pt x="12702" y="3991"/>
                  </a:lnTo>
                  <a:lnTo>
                    <a:pt x="12532" y="4332"/>
                  </a:lnTo>
                  <a:lnTo>
                    <a:pt x="12362" y="4599"/>
                  </a:lnTo>
                  <a:lnTo>
                    <a:pt x="12167" y="4891"/>
                  </a:lnTo>
                  <a:lnTo>
                    <a:pt x="11997" y="5159"/>
                  </a:lnTo>
                  <a:lnTo>
                    <a:pt x="11948" y="5305"/>
                  </a:lnTo>
                  <a:lnTo>
                    <a:pt x="11899" y="5451"/>
                  </a:lnTo>
                  <a:lnTo>
                    <a:pt x="11583" y="5475"/>
                  </a:lnTo>
                  <a:lnTo>
                    <a:pt x="11583" y="5475"/>
                  </a:lnTo>
                  <a:lnTo>
                    <a:pt x="11729" y="5232"/>
                  </a:lnTo>
                  <a:lnTo>
                    <a:pt x="11826" y="4964"/>
                  </a:lnTo>
                  <a:lnTo>
                    <a:pt x="12045" y="4453"/>
                  </a:lnTo>
                  <a:lnTo>
                    <a:pt x="12216" y="4064"/>
                  </a:lnTo>
                  <a:lnTo>
                    <a:pt x="12289" y="3869"/>
                  </a:lnTo>
                  <a:lnTo>
                    <a:pt x="12337" y="3650"/>
                  </a:lnTo>
                  <a:close/>
                  <a:moveTo>
                    <a:pt x="4746" y="3602"/>
                  </a:moveTo>
                  <a:lnTo>
                    <a:pt x="5792" y="3626"/>
                  </a:lnTo>
                  <a:lnTo>
                    <a:pt x="6814" y="3675"/>
                  </a:lnTo>
                  <a:lnTo>
                    <a:pt x="6571" y="3845"/>
                  </a:lnTo>
                  <a:lnTo>
                    <a:pt x="6352" y="4064"/>
                  </a:lnTo>
                  <a:lnTo>
                    <a:pt x="6157" y="4283"/>
                  </a:lnTo>
                  <a:lnTo>
                    <a:pt x="5987" y="4526"/>
                  </a:lnTo>
                  <a:lnTo>
                    <a:pt x="5573" y="5135"/>
                  </a:lnTo>
                  <a:lnTo>
                    <a:pt x="5427" y="5305"/>
                  </a:lnTo>
                  <a:lnTo>
                    <a:pt x="5403" y="5402"/>
                  </a:lnTo>
                  <a:lnTo>
                    <a:pt x="5378" y="5500"/>
                  </a:lnTo>
                  <a:lnTo>
                    <a:pt x="5013" y="5500"/>
                  </a:lnTo>
                  <a:lnTo>
                    <a:pt x="5232" y="5232"/>
                  </a:lnTo>
                  <a:lnTo>
                    <a:pt x="5427" y="4940"/>
                  </a:lnTo>
                  <a:lnTo>
                    <a:pt x="6206" y="3748"/>
                  </a:lnTo>
                  <a:lnTo>
                    <a:pt x="6230" y="3699"/>
                  </a:lnTo>
                  <a:lnTo>
                    <a:pt x="6206" y="3675"/>
                  </a:lnTo>
                  <a:lnTo>
                    <a:pt x="6108" y="3675"/>
                  </a:lnTo>
                  <a:lnTo>
                    <a:pt x="5865" y="3894"/>
                  </a:lnTo>
                  <a:lnTo>
                    <a:pt x="5646" y="4113"/>
                  </a:lnTo>
                  <a:lnTo>
                    <a:pt x="5427" y="4356"/>
                  </a:lnTo>
                  <a:lnTo>
                    <a:pt x="5208" y="4599"/>
                  </a:lnTo>
                  <a:lnTo>
                    <a:pt x="4892" y="5013"/>
                  </a:lnTo>
                  <a:lnTo>
                    <a:pt x="4770" y="5256"/>
                  </a:lnTo>
                  <a:lnTo>
                    <a:pt x="4648" y="5500"/>
                  </a:lnTo>
                  <a:lnTo>
                    <a:pt x="4429" y="5475"/>
                  </a:lnTo>
                  <a:lnTo>
                    <a:pt x="4746" y="5037"/>
                  </a:lnTo>
                  <a:lnTo>
                    <a:pt x="4989" y="4745"/>
                  </a:lnTo>
                  <a:lnTo>
                    <a:pt x="5208" y="4405"/>
                  </a:lnTo>
                  <a:lnTo>
                    <a:pt x="5403" y="4088"/>
                  </a:lnTo>
                  <a:lnTo>
                    <a:pt x="5476" y="3894"/>
                  </a:lnTo>
                  <a:lnTo>
                    <a:pt x="5549" y="3723"/>
                  </a:lnTo>
                  <a:lnTo>
                    <a:pt x="5549" y="3675"/>
                  </a:lnTo>
                  <a:lnTo>
                    <a:pt x="5500" y="3650"/>
                  </a:lnTo>
                  <a:lnTo>
                    <a:pt x="5476" y="3626"/>
                  </a:lnTo>
                  <a:lnTo>
                    <a:pt x="5427" y="3650"/>
                  </a:lnTo>
                  <a:lnTo>
                    <a:pt x="5159" y="3918"/>
                  </a:lnTo>
                  <a:lnTo>
                    <a:pt x="4916" y="4210"/>
                  </a:lnTo>
                  <a:lnTo>
                    <a:pt x="4429" y="4794"/>
                  </a:lnTo>
                  <a:lnTo>
                    <a:pt x="4162" y="5110"/>
                  </a:lnTo>
                  <a:lnTo>
                    <a:pt x="4016" y="5281"/>
                  </a:lnTo>
                  <a:lnTo>
                    <a:pt x="3894" y="5475"/>
                  </a:lnTo>
                  <a:lnTo>
                    <a:pt x="3529" y="5451"/>
                  </a:lnTo>
                  <a:lnTo>
                    <a:pt x="3821" y="5086"/>
                  </a:lnTo>
                  <a:lnTo>
                    <a:pt x="4064" y="4721"/>
                  </a:lnTo>
                  <a:lnTo>
                    <a:pt x="4405" y="4161"/>
                  </a:lnTo>
                  <a:lnTo>
                    <a:pt x="4575" y="3869"/>
                  </a:lnTo>
                  <a:lnTo>
                    <a:pt x="4746" y="3602"/>
                  </a:lnTo>
                  <a:close/>
                  <a:moveTo>
                    <a:pt x="11997" y="3650"/>
                  </a:moveTo>
                  <a:lnTo>
                    <a:pt x="11875" y="3869"/>
                  </a:lnTo>
                  <a:lnTo>
                    <a:pt x="11778" y="4088"/>
                  </a:lnTo>
                  <a:lnTo>
                    <a:pt x="11559" y="4551"/>
                  </a:lnTo>
                  <a:lnTo>
                    <a:pt x="11315" y="4989"/>
                  </a:lnTo>
                  <a:lnTo>
                    <a:pt x="11218" y="5232"/>
                  </a:lnTo>
                  <a:lnTo>
                    <a:pt x="11194" y="5378"/>
                  </a:lnTo>
                  <a:lnTo>
                    <a:pt x="11169" y="5500"/>
                  </a:lnTo>
                  <a:lnTo>
                    <a:pt x="10756" y="5500"/>
                  </a:lnTo>
                  <a:lnTo>
                    <a:pt x="10950" y="5256"/>
                  </a:lnTo>
                  <a:lnTo>
                    <a:pt x="11121" y="4989"/>
                  </a:lnTo>
                  <a:lnTo>
                    <a:pt x="11291" y="4672"/>
                  </a:lnTo>
                  <a:lnTo>
                    <a:pt x="11437" y="4332"/>
                  </a:lnTo>
                  <a:lnTo>
                    <a:pt x="11705" y="3650"/>
                  </a:lnTo>
                  <a:close/>
                  <a:moveTo>
                    <a:pt x="17593" y="3699"/>
                  </a:moveTo>
                  <a:lnTo>
                    <a:pt x="17471" y="3894"/>
                  </a:lnTo>
                  <a:lnTo>
                    <a:pt x="17325" y="4088"/>
                  </a:lnTo>
                  <a:lnTo>
                    <a:pt x="17082" y="4502"/>
                  </a:lnTo>
                  <a:lnTo>
                    <a:pt x="16887" y="4745"/>
                  </a:lnTo>
                  <a:lnTo>
                    <a:pt x="16668" y="4989"/>
                  </a:lnTo>
                  <a:lnTo>
                    <a:pt x="16474" y="5232"/>
                  </a:lnTo>
                  <a:lnTo>
                    <a:pt x="16376" y="5378"/>
                  </a:lnTo>
                  <a:lnTo>
                    <a:pt x="16303" y="5500"/>
                  </a:lnTo>
                  <a:lnTo>
                    <a:pt x="16133" y="5475"/>
                  </a:lnTo>
                  <a:lnTo>
                    <a:pt x="16620" y="4867"/>
                  </a:lnTo>
                  <a:lnTo>
                    <a:pt x="16790" y="4599"/>
                  </a:lnTo>
                  <a:lnTo>
                    <a:pt x="16936" y="4307"/>
                  </a:lnTo>
                  <a:lnTo>
                    <a:pt x="17033" y="4015"/>
                  </a:lnTo>
                  <a:lnTo>
                    <a:pt x="17131" y="3723"/>
                  </a:lnTo>
                  <a:lnTo>
                    <a:pt x="17593" y="3699"/>
                  </a:lnTo>
                  <a:close/>
                  <a:moveTo>
                    <a:pt x="2337" y="3650"/>
                  </a:moveTo>
                  <a:lnTo>
                    <a:pt x="1947" y="4064"/>
                  </a:lnTo>
                  <a:lnTo>
                    <a:pt x="1558" y="4478"/>
                  </a:lnTo>
                  <a:lnTo>
                    <a:pt x="1363" y="4697"/>
                  </a:lnTo>
                  <a:lnTo>
                    <a:pt x="1193" y="4940"/>
                  </a:lnTo>
                  <a:lnTo>
                    <a:pt x="1096" y="5062"/>
                  </a:lnTo>
                  <a:lnTo>
                    <a:pt x="1047" y="5183"/>
                  </a:lnTo>
                  <a:lnTo>
                    <a:pt x="1023" y="5329"/>
                  </a:lnTo>
                  <a:lnTo>
                    <a:pt x="1023" y="5451"/>
                  </a:lnTo>
                  <a:lnTo>
                    <a:pt x="804" y="5475"/>
                  </a:lnTo>
                  <a:lnTo>
                    <a:pt x="609" y="5524"/>
                  </a:lnTo>
                  <a:lnTo>
                    <a:pt x="609" y="5524"/>
                  </a:lnTo>
                  <a:lnTo>
                    <a:pt x="682" y="5451"/>
                  </a:lnTo>
                  <a:lnTo>
                    <a:pt x="755" y="5354"/>
                  </a:lnTo>
                  <a:lnTo>
                    <a:pt x="901" y="5135"/>
                  </a:lnTo>
                  <a:lnTo>
                    <a:pt x="1023" y="4891"/>
                  </a:lnTo>
                  <a:lnTo>
                    <a:pt x="1120" y="4697"/>
                  </a:lnTo>
                  <a:lnTo>
                    <a:pt x="1485" y="4186"/>
                  </a:lnTo>
                  <a:lnTo>
                    <a:pt x="1874" y="3675"/>
                  </a:lnTo>
                  <a:lnTo>
                    <a:pt x="2288" y="3650"/>
                  </a:lnTo>
                  <a:close/>
                  <a:moveTo>
                    <a:pt x="11510" y="3650"/>
                  </a:moveTo>
                  <a:lnTo>
                    <a:pt x="11291" y="3967"/>
                  </a:lnTo>
                  <a:lnTo>
                    <a:pt x="11096" y="4283"/>
                  </a:lnTo>
                  <a:lnTo>
                    <a:pt x="10902" y="4599"/>
                  </a:lnTo>
                  <a:lnTo>
                    <a:pt x="10707" y="4891"/>
                  </a:lnTo>
                  <a:lnTo>
                    <a:pt x="10464" y="5208"/>
                  </a:lnTo>
                  <a:lnTo>
                    <a:pt x="10366" y="5354"/>
                  </a:lnTo>
                  <a:lnTo>
                    <a:pt x="10269" y="5524"/>
                  </a:lnTo>
                  <a:lnTo>
                    <a:pt x="10001" y="5524"/>
                  </a:lnTo>
                  <a:lnTo>
                    <a:pt x="10269" y="5208"/>
                  </a:lnTo>
                  <a:lnTo>
                    <a:pt x="10488" y="4891"/>
                  </a:lnTo>
                  <a:lnTo>
                    <a:pt x="10683" y="4599"/>
                  </a:lnTo>
                  <a:lnTo>
                    <a:pt x="10853" y="4307"/>
                  </a:lnTo>
                  <a:lnTo>
                    <a:pt x="11023" y="3991"/>
                  </a:lnTo>
                  <a:lnTo>
                    <a:pt x="11145" y="3675"/>
                  </a:lnTo>
                  <a:lnTo>
                    <a:pt x="11437" y="3650"/>
                  </a:lnTo>
                  <a:close/>
                  <a:moveTo>
                    <a:pt x="6936" y="3699"/>
                  </a:moveTo>
                  <a:lnTo>
                    <a:pt x="7325" y="3723"/>
                  </a:lnTo>
                  <a:lnTo>
                    <a:pt x="7057" y="4015"/>
                  </a:lnTo>
                  <a:lnTo>
                    <a:pt x="6814" y="4356"/>
                  </a:lnTo>
                  <a:lnTo>
                    <a:pt x="6619" y="4599"/>
                  </a:lnTo>
                  <a:lnTo>
                    <a:pt x="6400" y="4867"/>
                  </a:lnTo>
                  <a:lnTo>
                    <a:pt x="6327" y="5013"/>
                  </a:lnTo>
                  <a:lnTo>
                    <a:pt x="6254" y="5159"/>
                  </a:lnTo>
                  <a:lnTo>
                    <a:pt x="6206" y="5329"/>
                  </a:lnTo>
                  <a:lnTo>
                    <a:pt x="6206" y="5475"/>
                  </a:lnTo>
                  <a:lnTo>
                    <a:pt x="6206" y="5500"/>
                  </a:lnTo>
                  <a:lnTo>
                    <a:pt x="6230" y="5548"/>
                  </a:lnTo>
                  <a:lnTo>
                    <a:pt x="5768" y="5524"/>
                  </a:lnTo>
                  <a:lnTo>
                    <a:pt x="5889" y="5378"/>
                  </a:lnTo>
                  <a:lnTo>
                    <a:pt x="5987" y="5208"/>
                  </a:lnTo>
                  <a:lnTo>
                    <a:pt x="6157" y="4916"/>
                  </a:lnTo>
                  <a:lnTo>
                    <a:pt x="6546" y="4332"/>
                  </a:lnTo>
                  <a:lnTo>
                    <a:pt x="6936" y="3723"/>
                  </a:lnTo>
                  <a:lnTo>
                    <a:pt x="6936" y="3699"/>
                  </a:lnTo>
                  <a:close/>
                  <a:moveTo>
                    <a:pt x="7568" y="3723"/>
                  </a:moveTo>
                  <a:lnTo>
                    <a:pt x="8103" y="3748"/>
                  </a:lnTo>
                  <a:lnTo>
                    <a:pt x="7933" y="3991"/>
                  </a:lnTo>
                  <a:lnTo>
                    <a:pt x="7763" y="4234"/>
                  </a:lnTo>
                  <a:lnTo>
                    <a:pt x="7592" y="4478"/>
                  </a:lnTo>
                  <a:lnTo>
                    <a:pt x="7422" y="4721"/>
                  </a:lnTo>
                  <a:lnTo>
                    <a:pt x="7057" y="5110"/>
                  </a:lnTo>
                  <a:lnTo>
                    <a:pt x="6887" y="5329"/>
                  </a:lnTo>
                  <a:lnTo>
                    <a:pt x="6838" y="5427"/>
                  </a:lnTo>
                  <a:lnTo>
                    <a:pt x="6814" y="5548"/>
                  </a:lnTo>
                  <a:lnTo>
                    <a:pt x="6327" y="5548"/>
                  </a:lnTo>
                  <a:lnTo>
                    <a:pt x="6449" y="5451"/>
                  </a:lnTo>
                  <a:lnTo>
                    <a:pt x="6546" y="5354"/>
                  </a:lnTo>
                  <a:lnTo>
                    <a:pt x="6717" y="5110"/>
                  </a:lnTo>
                  <a:lnTo>
                    <a:pt x="7009" y="4624"/>
                  </a:lnTo>
                  <a:lnTo>
                    <a:pt x="7325" y="4186"/>
                  </a:lnTo>
                  <a:lnTo>
                    <a:pt x="7447" y="3967"/>
                  </a:lnTo>
                  <a:lnTo>
                    <a:pt x="7568" y="3723"/>
                  </a:lnTo>
                  <a:close/>
                  <a:moveTo>
                    <a:pt x="10902" y="3675"/>
                  </a:moveTo>
                  <a:lnTo>
                    <a:pt x="10172" y="4721"/>
                  </a:lnTo>
                  <a:lnTo>
                    <a:pt x="10026" y="4916"/>
                  </a:lnTo>
                  <a:lnTo>
                    <a:pt x="9855" y="5110"/>
                  </a:lnTo>
                  <a:lnTo>
                    <a:pt x="9709" y="5329"/>
                  </a:lnTo>
                  <a:lnTo>
                    <a:pt x="9661" y="5427"/>
                  </a:lnTo>
                  <a:lnTo>
                    <a:pt x="9612" y="5548"/>
                  </a:lnTo>
                  <a:lnTo>
                    <a:pt x="9320" y="5548"/>
                  </a:lnTo>
                  <a:lnTo>
                    <a:pt x="9515" y="5208"/>
                  </a:lnTo>
                  <a:lnTo>
                    <a:pt x="9661" y="4867"/>
                  </a:lnTo>
                  <a:lnTo>
                    <a:pt x="10026" y="4307"/>
                  </a:lnTo>
                  <a:lnTo>
                    <a:pt x="10391" y="3723"/>
                  </a:lnTo>
                  <a:lnTo>
                    <a:pt x="10902" y="3675"/>
                  </a:lnTo>
                  <a:close/>
                  <a:moveTo>
                    <a:pt x="9150" y="5062"/>
                  </a:moveTo>
                  <a:lnTo>
                    <a:pt x="9004" y="5305"/>
                  </a:lnTo>
                  <a:lnTo>
                    <a:pt x="8979" y="5427"/>
                  </a:lnTo>
                  <a:lnTo>
                    <a:pt x="8931" y="5548"/>
                  </a:lnTo>
                  <a:lnTo>
                    <a:pt x="8736" y="5573"/>
                  </a:lnTo>
                  <a:lnTo>
                    <a:pt x="8736" y="5573"/>
                  </a:lnTo>
                  <a:lnTo>
                    <a:pt x="8955" y="5281"/>
                  </a:lnTo>
                  <a:lnTo>
                    <a:pt x="9150" y="5062"/>
                  </a:lnTo>
                  <a:close/>
                  <a:moveTo>
                    <a:pt x="8785" y="3772"/>
                  </a:moveTo>
                  <a:lnTo>
                    <a:pt x="8663" y="3918"/>
                  </a:lnTo>
                  <a:lnTo>
                    <a:pt x="8541" y="4064"/>
                  </a:lnTo>
                  <a:lnTo>
                    <a:pt x="8322" y="4380"/>
                  </a:lnTo>
                  <a:lnTo>
                    <a:pt x="8103" y="4672"/>
                  </a:lnTo>
                  <a:lnTo>
                    <a:pt x="7884" y="4940"/>
                  </a:lnTo>
                  <a:lnTo>
                    <a:pt x="7690" y="5256"/>
                  </a:lnTo>
                  <a:lnTo>
                    <a:pt x="7617" y="5402"/>
                  </a:lnTo>
                  <a:lnTo>
                    <a:pt x="7544" y="5573"/>
                  </a:lnTo>
                  <a:lnTo>
                    <a:pt x="7228" y="5573"/>
                  </a:lnTo>
                  <a:lnTo>
                    <a:pt x="7374" y="5402"/>
                  </a:lnTo>
                  <a:lnTo>
                    <a:pt x="7495" y="5256"/>
                  </a:lnTo>
                  <a:lnTo>
                    <a:pt x="7714" y="4940"/>
                  </a:lnTo>
                  <a:lnTo>
                    <a:pt x="7909" y="4672"/>
                  </a:lnTo>
                  <a:lnTo>
                    <a:pt x="8079" y="4380"/>
                  </a:lnTo>
                  <a:lnTo>
                    <a:pt x="8225" y="4088"/>
                  </a:lnTo>
                  <a:lnTo>
                    <a:pt x="8347" y="3772"/>
                  </a:lnTo>
                  <a:close/>
                  <a:moveTo>
                    <a:pt x="9515" y="3772"/>
                  </a:moveTo>
                  <a:lnTo>
                    <a:pt x="9490" y="3821"/>
                  </a:lnTo>
                  <a:lnTo>
                    <a:pt x="9393" y="3918"/>
                  </a:lnTo>
                  <a:lnTo>
                    <a:pt x="9320" y="4040"/>
                  </a:lnTo>
                  <a:lnTo>
                    <a:pt x="9150" y="4332"/>
                  </a:lnTo>
                  <a:lnTo>
                    <a:pt x="9028" y="4624"/>
                  </a:lnTo>
                  <a:lnTo>
                    <a:pt x="8833" y="4843"/>
                  </a:lnTo>
                  <a:lnTo>
                    <a:pt x="8614" y="5086"/>
                  </a:lnTo>
                  <a:lnTo>
                    <a:pt x="8541" y="5183"/>
                  </a:lnTo>
                  <a:lnTo>
                    <a:pt x="8444" y="5305"/>
                  </a:lnTo>
                  <a:lnTo>
                    <a:pt x="8395" y="5427"/>
                  </a:lnTo>
                  <a:lnTo>
                    <a:pt x="8347" y="5573"/>
                  </a:lnTo>
                  <a:lnTo>
                    <a:pt x="7884" y="5573"/>
                  </a:lnTo>
                  <a:lnTo>
                    <a:pt x="8055" y="5378"/>
                  </a:lnTo>
                  <a:lnTo>
                    <a:pt x="8201" y="5183"/>
                  </a:lnTo>
                  <a:lnTo>
                    <a:pt x="8444" y="4794"/>
                  </a:lnTo>
                  <a:lnTo>
                    <a:pt x="8614" y="4551"/>
                  </a:lnTo>
                  <a:lnTo>
                    <a:pt x="8760" y="4307"/>
                  </a:lnTo>
                  <a:lnTo>
                    <a:pt x="9028" y="3796"/>
                  </a:lnTo>
                  <a:lnTo>
                    <a:pt x="9271" y="3796"/>
                  </a:lnTo>
                  <a:lnTo>
                    <a:pt x="9515" y="3772"/>
                  </a:lnTo>
                  <a:close/>
                  <a:moveTo>
                    <a:pt x="18031" y="3650"/>
                  </a:moveTo>
                  <a:lnTo>
                    <a:pt x="18031" y="4015"/>
                  </a:lnTo>
                  <a:lnTo>
                    <a:pt x="17934" y="4186"/>
                  </a:lnTo>
                  <a:lnTo>
                    <a:pt x="17836" y="4380"/>
                  </a:lnTo>
                  <a:lnTo>
                    <a:pt x="17642" y="4745"/>
                  </a:lnTo>
                  <a:lnTo>
                    <a:pt x="17350" y="5159"/>
                  </a:lnTo>
                  <a:lnTo>
                    <a:pt x="17228" y="5354"/>
                  </a:lnTo>
                  <a:lnTo>
                    <a:pt x="17131" y="5573"/>
                  </a:lnTo>
                  <a:lnTo>
                    <a:pt x="16766" y="5548"/>
                  </a:lnTo>
                  <a:lnTo>
                    <a:pt x="16912" y="5378"/>
                  </a:lnTo>
                  <a:lnTo>
                    <a:pt x="17058" y="5183"/>
                  </a:lnTo>
                  <a:lnTo>
                    <a:pt x="17325" y="4818"/>
                  </a:lnTo>
                  <a:lnTo>
                    <a:pt x="17471" y="4551"/>
                  </a:lnTo>
                  <a:lnTo>
                    <a:pt x="17569" y="4259"/>
                  </a:lnTo>
                  <a:lnTo>
                    <a:pt x="17739" y="3699"/>
                  </a:lnTo>
                  <a:lnTo>
                    <a:pt x="18031" y="3650"/>
                  </a:lnTo>
                  <a:close/>
                  <a:moveTo>
                    <a:pt x="18007" y="4818"/>
                  </a:moveTo>
                  <a:lnTo>
                    <a:pt x="18007" y="5597"/>
                  </a:lnTo>
                  <a:lnTo>
                    <a:pt x="17544" y="5597"/>
                  </a:lnTo>
                  <a:lnTo>
                    <a:pt x="17642" y="5378"/>
                  </a:lnTo>
                  <a:lnTo>
                    <a:pt x="17812" y="5110"/>
                  </a:lnTo>
                  <a:lnTo>
                    <a:pt x="18007" y="4818"/>
                  </a:lnTo>
                  <a:close/>
                  <a:moveTo>
                    <a:pt x="560" y="5913"/>
                  </a:moveTo>
                  <a:lnTo>
                    <a:pt x="537" y="5960"/>
                  </a:lnTo>
                  <a:lnTo>
                    <a:pt x="537" y="5960"/>
                  </a:lnTo>
                  <a:lnTo>
                    <a:pt x="536" y="5938"/>
                  </a:lnTo>
                  <a:lnTo>
                    <a:pt x="560" y="5913"/>
                  </a:lnTo>
                  <a:close/>
                  <a:moveTo>
                    <a:pt x="4673" y="6692"/>
                  </a:moveTo>
                  <a:lnTo>
                    <a:pt x="4600" y="6716"/>
                  </a:lnTo>
                  <a:lnTo>
                    <a:pt x="4527" y="6765"/>
                  </a:lnTo>
                  <a:lnTo>
                    <a:pt x="4405" y="6838"/>
                  </a:lnTo>
                  <a:lnTo>
                    <a:pt x="4283" y="6911"/>
                  </a:lnTo>
                  <a:lnTo>
                    <a:pt x="4089" y="6984"/>
                  </a:lnTo>
                  <a:lnTo>
                    <a:pt x="4016" y="7008"/>
                  </a:lnTo>
                  <a:lnTo>
                    <a:pt x="4016" y="6935"/>
                  </a:lnTo>
                  <a:lnTo>
                    <a:pt x="3991" y="6862"/>
                  </a:lnTo>
                  <a:lnTo>
                    <a:pt x="3967" y="6789"/>
                  </a:lnTo>
                  <a:lnTo>
                    <a:pt x="3918" y="6741"/>
                  </a:lnTo>
                  <a:lnTo>
                    <a:pt x="3870" y="6716"/>
                  </a:lnTo>
                  <a:lnTo>
                    <a:pt x="3797" y="6716"/>
                  </a:lnTo>
                  <a:lnTo>
                    <a:pt x="3724" y="6741"/>
                  </a:lnTo>
                  <a:lnTo>
                    <a:pt x="3675" y="6789"/>
                  </a:lnTo>
                  <a:lnTo>
                    <a:pt x="3578" y="6887"/>
                  </a:lnTo>
                  <a:lnTo>
                    <a:pt x="3456" y="6984"/>
                  </a:lnTo>
                  <a:lnTo>
                    <a:pt x="3213" y="7130"/>
                  </a:lnTo>
                  <a:lnTo>
                    <a:pt x="3042" y="7227"/>
                  </a:lnTo>
                  <a:lnTo>
                    <a:pt x="2848" y="7252"/>
                  </a:lnTo>
                  <a:lnTo>
                    <a:pt x="2799" y="7252"/>
                  </a:lnTo>
                  <a:lnTo>
                    <a:pt x="2799" y="7227"/>
                  </a:lnTo>
                  <a:lnTo>
                    <a:pt x="2799" y="7106"/>
                  </a:lnTo>
                  <a:lnTo>
                    <a:pt x="2848" y="6984"/>
                  </a:lnTo>
                  <a:lnTo>
                    <a:pt x="2896" y="6887"/>
                  </a:lnTo>
                  <a:lnTo>
                    <a:pt x="2896" y="6838"/>
                  </a:lnTo>
                  <a:lnTo>
                    <a:pt x="2872" y="6789"/>
                  </a:lnTo>
                  <a:lnTo>
                    <a:pt x="2823" y="6741"/>
                  </a:lnTo>
                  <a:lnTo>
                    <a:pt x="2775" y="6741"/>
                  </a:lnTo>
                  <a:lnTo>
                    <a:pt x="2702" y="6765"/>
                  </a:lnTo>
                  <a:lnTo>
                    <a:pt x="2629" y="6789"/>
                  </a:lnTo>
                  <a:lnTo>
                    <a:pt x="2531" y="6887"/>
                  </a:lnTo>
                  <a:lnTo>
                    <a:pt x="2458" y="7008"/>
                  </a:lnTo>
                  <a:lnTo>
                    <a:pt x="2434" y="7130"/>
                  </a:lnTo>
                  <a:lnTo>
                    <a:pt x="2434" y="7276"/>
                  </a:lnTo>
                  <a:lnTo>
                    <a:pt x="2483" y="7422"/>
                  </a:lnTo>
                  <a:lnTo>
                    <a:pt x="2556" y="7519"/>
                  </a:lnTo>
                  <a:lnTo>
                    <a:pt x="2677" y="7617"/>
                  </a:lnTo>
                  <a:lnTo>
                    <a:pt x="2799" y="7641"/>
                  </a:lnTo>
                  <a:lnTo>
                    <a:pt x="2921" y="7665"/>
                  </a:lnTo>
                  <a:lnTo>
                    <a:pt x="3042" y="7641"/>
                  </a:lnTo>
                  <a:lnTo>
                    <a:pt x="3188" y="7617"/>
                  </a:lnTo>
                  <a:lnTo>
                    <a:pt x="3432" y="7495"/>
                  </a:lnTo>
                  <a:lnTo>
                    <a:pt x="3675" y="7349"/>
                  </a:lnTo>
                  <a:lnTo>
                    <a:pt x="3748" y="7373"/>
                  </a:lnTo>
                  <a:lnTo>
                    <a:pt x="3845" y="7398"/>
                  </a:lnTo>
                  <a:lnTo>
                    <a:pt x="4040" y="7398"/>
                  </a:lnTo>
                  <a:lnTo>
                    <a:pt x="4259" y="7349"/>
                  </a:lnTo>
                  <a:lnTo>
                    <a:pt x="4478" y="7276"/>
                  </a:lnTo>
                  <a:lnTo>
                    <a:pt x="4551" y="7373"/>
                  </a:lnTo>
                  <a:lnTo>
                    <a:pt x="4673" y="7446"/>
                  </a:lnTo>
                  <a:lnTo>
                    <a:pt x="4819" y="7495"/>
                  </a:lnTo>
                  <a:lnTo>
                    <a:pt x="4989" y="7519"/>
                  </a:lnTo>
                  <a:lnTo>
                    <a:pt x="5159" y="7519"/>
                  </a:lnTo>
                  <a:lnTo>
                    <a:pt x="5354" y="7495"/>
                  </a:lnTo>
                  <a:lnTo>
                    <a:pt x="5524" y="7446"/>
                  </a:lnTo>
                  <a:lnTo>
                    <a:pt x="5695" y="7373"/>
                  </a:lnTo>
                  <a:lnTo>
                    <a:pt x="5792" y="7446"/>
                  </a:lnTo>
                  <a:lnTo>
                    <a:pt x="5914" y="7495"/>
                  </a:lnTo>
                  <a:lnTo>
                    <a:pt x="6060" y="7519"/>
                  </a:lnTo>
                  <a:lnTo>
                    <a:pt x="6230" y="7519"/>
                  </a:lnTo>
                  <a:lnTo>
                    <a:pt x="6400" y="7495"/>
                  </a:lnTo>
                  <a:lnTo>
                    <a:pt x="6571" y="7422"/>
                  </a:lnTo>
                  <a:lnTo>
                    <a:pt x="6741" y="7373"/>
                  </a:lnTo>
                  <a:lnTo>
                    <a:pt x="6911" y="7276"/>
                  </a:lnTo>
                  <a:lnTo>
                    <a:pt x="7009" y="7373"/>
                  </a:lnTo>
                  <a:lnTo>
                    <a:pt x="7106" y="7422"/>
                  </a:lnTo>
                  <a:lnTo>
                    <a:pt x="7252" y="7446"/>
                  </a:lnTo>
                  <a:lnTo>
                    <a:pt x="7544" y="7446"/>
                  </a:lnTo>
                  <a:lnTo>
                    <a:pt x="7690" y="7398"/>
                  </a:lnTo>
                  <a:lnTo>
                    <a:pt x="7982" y="7300"/>
                  </a:lnTo>
                  <a:lnTo>
                    <a:pt x="8055" y="7398"/>
                  </a:lnTo>
                  <a:lnTo>
                    <a:pt x="8152" y="7471"/>
                  </a:lnTo>
                  <a:lnTo>
                    <a:pt x="8249" y="7519"/>
                  </a:lnTo>
                  <a:lnTo>
                    <a:pt x="8347" y="7544"/>
                  </a:lnTo>
                  <a:lnTo>
                    <a:pt x="8468" y="7519"/>
                  </a:lnTo>
                  <a:lnTo>
                    <a:pt x="8566" y="7471"/>
                  </a:lnTo>
                  <a:lnTo>
                    <a:pt x="8687" y="7422"/>
                  </a:lnTo>
                  <a:lnTo>
                    <a:pt x="8785" y="7325"/>
                  </a:lnTo>
                  <a:lnTo>
                    <a:pt x="8906" y="7373"/>
                  </a:lnTo>
                  <a:lnTo>
                    <a:pt x="9077" y="7422"/>
                  </a:lnTo>
                  <a:lnTo>
                    <a:pt x="9223" y="7446"/>
                  </a:lnTo>
                  <a:lnTo>
                    <a:pt x="9369" y="7471"/>
                  </a:lnTo>
                  <a:lnTo>
                    <a:pt x="9539" y="7446"/>
                  </a:lnTo>
                  <a:lnTo>
                    <a:pt x="9685" y="7422"/>
                  </a:lnTo>
                  <a:lnTo>
                    <a:pt x="9807" y="7373"/>
                  </a:lnTo>
                  <a:lnTo>
                    <a:pt x="9928" y="7276"/>
                  </a:lnTo>
                  <a:lnTo>
                    <a:pt x="9977" y="7227"/>
                  </a:lnTo>
                  <a:lnTo>
                    <a:pt x="9977" y="7154"/>
                  </a:lnTo>
                  <a:lnTo>
                    <a:pt x="9928" y="7081"/>
                  </a:lnTo>
                  <a:lnTo>
                    <a:pt x="9880" y="7033"/>
                  </a:lnTo>
                  <a:lnTo>
                    <a:pt x="9734" y="7008"/>
                  </a:lnTo>
                  <a:lnTo>
                    <a:pt x="9101" y="7008"/>
                  </a:lnTo>
                  <a:lnTo>
                    <a:pt x="8979" y="6960"/>
                  </a:lnTo>
                  <a:lnTo>
                    <a:pt x="8858" y="6887"/>
                  </a:lnTo>
                  <a:lnTo>
                    <a:pt x="8785" y="6838"/>
                  </a:lnTo>
                  <a:lnTo>
                    <a:pt x="8687" y="6814"/>
                  </a:lnTo>
                  <a:lnTo>
                    <a:pt x="8590" y="6862"/>
                  </a:lnTo>
                  <a:lnTo>
                    <a:pt x="8541" y="6935"/>
                  </a:lnTo>
                  <a:lnTo>
                    <a:pt x="8493" y="7008"/>
                  </a:lnTo>
                  <a:lnTo>
                    <a:pt x="8468" y="7033"/>
                  </a:lnTo>
                  <a:lnTo>
                    <a:pt x="8395" y="7033"/>
                  </a:lnTo>
                  <a:lnTo>
                    <a:pt x="8322" y="6984"/>
                  </a:lnTo>
                  <a:lnTo>
                    <a:pt x="8274" y="6887"/>
                  </a:lnTo>
                  <a:lnTo>
                    <a:pt x="8201" y="6789"/>
                  </a:lnTo>
                  <a:lnTo>
                    <a:pt x="8152" y="6765"/>
                  </a:lnTo>
                  <a:lnTo>
                    <a:pt x="8055" y="6765"/>
                  </a:lnTo>
                  <a:lnTo>
                    <a:pt x="8006" y="6789"/>
                  </a:lnTo>
                  <a:lnTo>
                    <a:pt x="7836" y="6887"/>
                  </a:lnTo>
                  <a:lnTo>
                    <a:pt x="7568" y="7008"/>
                  </a:lnTo>
                  <a:lnTo>
                    <a:pt x="7447" y="7033"/>
                  </a:lnTo>
                  <a:lnTo>
                    <a:pt x="7349" y="7033"/>
                  </a:lnTo>
                  <a:lnTo>
                    <a:pt x="7301" y="7008"/>
                  </a:lnTo>
                  <a:lnTo>
                    <a:pt x="7276" y="6984"/>
                  </a:lnTo>
                  <a:lnTo>
                    <a:pt x="7252" y="6960"/>
                  </a:lnTo>
                  <a:lnTo>
                    <a:pt x="7252" y="6911"/>
                  </a:lnTo>
                  <a:lnTo>
                    <a:pt x="7228" y="6838"/>
                  </a:lnTo>
                  <a:lnTo>
                    <a:pt x="7203" y="6765"/>
                  </a:lnTo>
                  <a:lnTo>
                    <a:pt x="7155" y="6741"/>
                  </a:lnTo>
                  <a:lnTo>
                    <a:pt x="7106" y="6716"/>
                  </a:lnTo>
                  <a:lnTo>
                    <a:pt x="6960" y="6716"/>
                  </a:lnTo>
                  <a:lnTo>
                    <a:pt x="6887" y="6741"/>
                  </a:lnTo>
                  <a:lnTo>
                    <a:pt x="6838" y="6814"/>
                  </a:lnTo>
                  <a:lnTo>
                    <a:pt x="6790" y="6862"/>
                  </a:lnTo>
                  <a:lnTo>
                    <a:pt x="6668" y="6935"/>
                  </a:lnTo>
                  <a:lnTo>
                    <a:pt x="6522" y="7008"/>
                  </a:lnTo>
                  <a:lnTo>
                    <a:pt x="6376" y="7057"/>
                  </a:lnTo>
                  <a:lnTo>
                    <a:pt x="6254" y="7106"/>
                  </a:lnTo>
                  <a:lnTo>
                    <a:pt x="6133" y="7106"/>
                  </a:lnTo>
                  <a:lnTo>
                    <a:pt x="6108" y="7081"/>
                  </a:lnTo>
                  <a:lnTo>
                    <a:pt x="6084" y="7057"/>
                  </a:lnTo>
                  <a:lnTo>
                    <a:pt x="6060" y="7033"/>
                  </a:lnTo>
                  <a:lnTo>
                    <a:pt x="6084" y="6960"/>
                  </a:lnTo>
                  <a:lnTo>
                    <a:pt x="6084" y="6887"/>
                  </a:lnTo>
                  <a:lnTo>
                    <a:pt x="6060" y="6814"/>
                  </a:lnTo>
                  <a:lnTo>
                    <a:pt x="6011" y="6741"/>
                  </a:lnTo>
                  <a:lnTo>
                    <a:pt x="5938" y="6716"/>
                  </a:lnTo>
                  <a:lnTo>
                    <a:pt x="5865" y="6692"/>
                  </a:lnTo>
                  <a:lnTo>
                    <a:pt x="5792" y="6692"/>
                  </a:lnTo>
                  <a:lnTo>
                    <a:pt x="5719" y="6741"/>
                  </a:lnTo>
                  <a:lnTo>
                    <a:pt x="5670" y="6789"/>
                  </a:lnTo>
                  <a:lnTo>
                    <a:pt x="5597" y="6911"/>
                  </a:lnTo>
                  <a:lnTo>
                    <a:pt x="5500" y="6984"/>
                  </a:lnTo>
                  <a:lnTo>
                    <a:pt x="5403" y="7057"/>
                  </a:lnTo>
                  <a:lnTo>
                    <a:pt x="5281" y="7106"/>
                  </a:lnTo>
                  <a:lnTo>
                    <a:pt x="5038" y="7106"/>
                  </a:lnTo>
                  <a:lnTo>
                    <a:pt x="4892" y="7081"/>
                  </a:lnTo>
                  <a:lnTo>
                    <a:pt x="4867" y="7057"/>
                  </a:lnTo>
                  <a:lnTo>
                    <a:pt x="4867" y="7008"/>
                  </a:lnTo>
                  <a:lnTo>
                    <a:pt x="4892" y="6935"/>
                  </a:lnTo>
                  <a:lnTo>
                    <a:pt x="4867" y="6862"/>
                  </a:lnTo>
                  <a:lnTo>
                    <a:pt x="4843" y="6789"/>
                  </a:lnTo>
                  <a:lnTo>
                    <a:pt x="4794" y="6741"/>
                  </a:lnTo>
                  <a:lnTo>
                    <a:pt x="4746" y="6716"/>
                  </a:lnTo>
                  <a:lnTo>
                    <a:pt x="4673" y="6692"/>
                  </a:lnTo>
                  <a:close/>
                  <a:moveTo>
                    <a:pt x="14649" y="7690"/>
                  </a:moveTo>
                  <a:lnTo>
                    <a:pt x="14941" y="7714"/>
                  </a:lnTo>
                  <a:lnTo>
                    <a:pt x="15233" y="7763"/>
                  </a:lnTo>
                  <a:lnTo>
                    <a:pt x="15501" y="7860"/>
                  </a:lnTo>
                  <a:lnTo>
                    <a:pt x="15598" y="7909"/>
                  </a:lnTo>
                  <a:lnTo>
                    <a:pt x="15695" y="8006"/>
                  </a:lnTo>
                  <a:lnTo>
                    <a:pt x="15768" y="8103"/>
                  </a:lnTo>
                  <a:lnTo>
                    <a:pt x="15817" y="8225"/>
                  </a:lnTo>
                  <a:lnTo>
                    <a:pt x="15865" y="8347"/>
                  </a:lnTo>
                  <a:lnTo>
                    <a:pt x="15865" y="8468"/>
                  </a:lnTo>
                  <a:lnTo>
                    <a:pt x="15841" y="8590"/>
                  </a:lnTo>
                  <a:lnTo>
                    <a:pt x="15792" y="8712"/>
                  </a:lnTo>
                  <a:lnTo>
                    <a:pt x="15719" y="8785"/>
                  </a:lnTo>
                  <a:lnTo>
                    <a:pt x="15622" y="8858"/>
                  </a:lnTo>
                  <a:lnTo>
                    <a:pt x="15428" y="8955"/>
                  </a:lnTo>
                  <a:lnTo>
                    <a:pt x="15209" y="9004"/>
                  </a:lnTo>
                  <a:lnTo>
                    <a:pt x="14990" y="9052"/>
                  </a:lnTo>
                  <a:lnTo>
                    <a:pt x="14600" y="9077"/>
                  </a:lnTo>
                  <a:lnTo>
                    <a:pt x="14406" y="9077"/>
                  </a:lnTo>
                  <a:lnTo>
                    <a:pt x="14211" y="9028"/>
                  </a:lnTo>
                  <a:lnTo>
                    <a:pt x="14041" y="8979"/>
                  </a:lnTo>
                  <a:lnTo>
                    <a:pt x="13870" y="8882"/>
                  </a:lnTo>
                  <a:lnTo>
                    <a:pt x="13822" y="8809"/>
                  </a:lnTo>
                  <a:lnTo>
                    <a:pt x="13773" y="8736"/>
                  </a:lnTo>
                  <a:lnTo>
                    <a:pt x="13724" y="8639"/>
                  </a:lnTo>
                  <a:lnTo>
                    <a:pt x="13700" y="8541"/>
                  </a:lnTo>
                  <a:lnTo>
                    <a:pt x="13651" y="8347"/>
                  </a:lnTo>
                  <a:lnTo>
                    <a:pt x="13651" y="8128"/>
                  </a:lnTo>
                  <a:lnTo>
                    <a:pt x="13676" y="8006"/>
                  </a:lnTo>
                  <a:lnTo>
                    <a:pt x="13700" y="7909"/>
                  </a:lnTo>
                  <a:lnTo>
                    <a:pt x="13749" y="7811"/>
                  </a:lnTo>
                  <a:lnTo>
                    <a:pt x="13822" y="7738"/>
                  </a:lnTo>
                  <a:lnTo>
                    <a:pt x="13870" y="7714"/>
                  </a:lnTo>
                  <a:lnTo>
                    <a:pt x="14381" y="7714"/>
                  </a:lnTo>
                  <a:lnTo>
                    <a:pt x="14649" y="7690"/>
                  </a:lnTo>
                  <a:close/>
                  <a:moveTo>
                    <a:pt x="5451" y="8493"/>
                  </a:moveTo>
                  <a:lnTo>
                    <a:pt x="5403" y="8517"/>
                  </a:lnTo>
                  <a:lnTo>
                    <a:pt x="5354" y="8541"/>
                  </a:lnTo>
                  <a:lnTo>
                    <a:pt x="5232" y="8663"/>
                  </a:lnTo>
                  <a:lnTo>
                    <a:pt x="5062" y="8785"/>
                  </a:lnTo>
                  <a:lnTo>
                    <a:pt x="4965" y="8833"/>
                  </a:lnTo>
                  <a:lnTo>
                    <a:pt x="4892" y="8858"/>
                  </a:lnTo>
                  <a:lnTo>
                    <a:pt x="4843" y="8833"/>
                  </a:lnTo>
                  <a:lnTo>
                    <a:pt x="4843" y="8760"/>
                  </a:lnTo>
                  <a:lnTo>
                    <a:pt x="4819" y="8687"/>
                  </a:lnTo>
                  <a:lnTo>
                    <a:pt x="4794" y="8639"/>
                  </a:lnTo>
                  <a:lnTo>
                    <a:pt x="4746" y="8590"/>
                  </a:lnTo>
                  <a:lnTo>
                    <a:pt x="4697" y="8566"/>
                  </a:lnTo>
                  <a:lnTo>
                    <a:pt x="4600" y="8566"/>
                  </a:lnTo>
                  <a:lnTo>
                    <a:pt x="4527" y="8590"/>
                  </a:lnTo>
                  <a:lnTo>
                    <a:pt x="4478" y="8614"/>
                  </a:lnTo>
                  <a:lnTo>
                    <a:pt x="4332" y="8712"/>
                  </a:lnTo>
                  <a:lnTo>
                    <a:pt x="4162" y="8785"/>
                  </a:lnTo>
                  <a:lnTo>
                    <a:pt x="4064" y="8809"/>
                  </a:lnTo>
                  <a:lnTo>
                    <a:pt x="3967" y="8809"/>
                  </a:lnTo>
                  <a:lnTo>
                    <a:pt x="3894" y="8785"/>
                  </a:lnTo>
                  <a:lnTo>
                    <a:pt x="3845" y="8712"/>
                  </a:lnTo>
                  <a:lnTo>
                    <a:pt x="3797" y="8614"/>
                  </a:lnTo>
                  <a:lnTo>
                    <a:pt x="3724" y="8566"/>
                  </a:lnTo>
                  <a:lnTo>
                    <a:pt x="3651" y="8566"/>
                  </a:lnTo>
                  <a:lnTo>
                    <a:pt x="3553" y="8590"/>
                  </a:lnTo>
                  <a:lnTo>
                    <a:pt x="3359" y="8687"/>
                  </a:lnTo>
                  <a:lnTo>
                    <a:pt x="3140" y="8736"/>
                  </a:lnTo>
                  <a:lnTo>
                    <a:pt x="2896" y="8809"/>
                  </a:lnTo>
                  <a:lnTo>
                    <a:pt x="2775" y="8809"/>
                  </a:lnTo>
                  <a:lnTo>
                    <a:pt x="2799" y="8663"/>
                  </a:lnTo>
                  <a:lnTo>
                    <a:pt x="2799" y="8639"/>
                  </a:lnTo>
                  <a:lnTo>
                    <a:pt x="2775" y="8639"/>
                  </a:lnTo>
                  <a:lnTo>
                    <a:pt x="2677" y="8663"/>
                  </a:lnTo>
                  <a:lnTo>
                    <a:pt x="2604" y="8736"/>
                  </a:lnTo>
                  <a:lnTo>
                    <a:pt x="2556" y="8809"/>
                  </a:lnTo>
                  <a:lnTo>
                    <a:pt x="2507" y="8882"/>
                  </a:lnTo>
                  <a:lnTo>
                    <a:pt x="2483" y="8955"/>
                  </a:lnTo>
                  <a:lnTo>
                    <a:pt x="2507" y="9028"/>
                  </a:lnTo>
                  <a:lnTo>
                    <a:pt x="2556" y="9101"/>
                  </a:lnTo>
                  <a:lnTo>
                    <a:pt x="2653" y="9150"/>
                  </a:lnTo>
                  <a:lnTo>
                    <a:pt x="2750" y="9174"/>
                  </a:lnTo>
                  <a:lnTo>
                    <a:pt x="2872" y="9198"/>
                  </a:lnTo>
                  <a:lnTo>
                    <a:pt x="3115" y="9174"/>
                  </a:lnTo>
                  <a:lnTo>
                    <a:pt x="3359" y="9125"/>
                  </a:lnTo>
                  <a:lnTo>
                    <a:pt x="3578" y="9028"/>
                  </a:lnTo>
                  <a:lnTo>
                    <a:pt x="3675" y="9101"/>
                  </a:lnTo>
                  <a:lnTo>
                    <a:pt x="3772" y="9174"/>
                  </a:lnTo>
                  <a:lnTo>
                    <a:pt x="3894" y="9198"/>
                  </a:lnTo>
                  <a:lnTo>
                    <a:pt x="3991" y="9223"/>
                  </a:lnTo>
                  <a:lnTo>
                    <a:pt x="4113" y="9198"/>
                  </a:lnTo>
                  <a:lnTo>
                    <a:pt x="4235" y="9174"/>
                  </a:lnTo>
                  <a:lnTo>
                    <a:pt x="4502" y="9077"/>
                  </a:lnTo>
                  <a:lnTo>
                    <a:pt x="4575" y="9174"/>
                  </a:lnTo>
                  <a:lnTo>
                    <a:pt x="4673" y="9247"/>
                  </a:lnTo>
                  <a:lnTo>
                    <a:pt x="4770" y="9271"/>
                  </a:lnTo>
                  <a:lnTo>
                    <a:pt x="4916" y="9271"/>
                  </a:lnTo>
                  <a:lnTo>
                    <a:pt x="5038" y="9247"/>
                  </a:lnTo>
                  <a:lnTo>
                    <a:pt x="5184" y="9174"/>
                  </a:lnTo>
                  <a:lnTo>
                    <a:pt x="5305" y="9101"/>
                  </a:lnTo>
                  <a:lnTo>
                    <a:pt x="5427" y="9028"/>
                  </a:lnTo>
                  <a:lnTo>
                    <a:pt x="5524" y="9125"/>
                  </a:lnTo>
                  <a:lnTo>
                    <a:pt x="5646" y="9198"/>
                  </a:lnTo>
                  <a:lnTo>
                    <a:pt x="5768" y="9223"/>
                  </a:lnTo>
                  <a:lnTo>
                    <a:pt x="5914" y="9247"/>
                  </a:lnTo>
                  <a:lnTo>
                    <a:pt x="6060" y="9247"/>
                  </a:lnTo>
                  <a:lnTo>
                    <a:pt x="6181" y="9223"/>
                  </a:lnTo>
                  <a:lnTo>
                    <a:pt x="6327" y="9174"/>
                  </a:lnTo>
                  <a:lnTo>
                    <a:pt x="6473" y="9125"/>
                  </a:lnTo>
                  <a:lnTo>
                    <a:pt x="6546" y="9198"/>
                  </a:lnTo>
                  <a:lnTo>
                    <a:pt x="6644" y="9247"/>
                  </a:lnTo>
                  <a:lnTo>
                    <a:pt x="6741" y="9271"/>
                  </a:lnTo>
                  <a:lnTo>
                    <a:pt x="6838" y="9296"/>
                  </a:lnTo>
                  <a:lnTo>
                    <a:pt x="6960" y="9271"/>
                  </a:lnTo>
                  <a:lnTo>
                    <a:pt x="7057" y="9247"/>
                  </a:lnTo>
                  <a:lnTo>
                    <a:pt x="7155" y="9223"/>
                  </a:lnTo>
                  <a:lnTo>
                    <a:pt x="7252" y="9150"/>
                  </a:lnTo>
                  <a:lnTo>
                    <a:pt x="7325" y="9174"/>
                  </a:lnTo>
                  <a:lnTo>
                    <a:pt x="7398" y="9150"/>
                  </a:lnTo>
                  <a:lnTo>
                    <a:pt x="7447" y="9125"/>
                  </a:lnTo>
                  <a:lnTo>
                    <a:pt x="7471" y="9077"/>
                  </a:lnTo>
                  <a:lnTo>
                    <a:pt x="7520" y="9028"/>
                  </a:lnTo>
                  <a:lnTo>
                    <a:pt x="7520" y="8979"/>
                  </a:lnTo>
                  <a:lnTo>
                    <a:pt x="7495" y="8906"/>
                  </a:lnTo>
                  <a:lnTo>
                    <a:pt x="7471" y="8833"/>
                  </a:lnTo>
                  <a:lnTo>
                    <a:pt x="7398" y="8760"/>
                  </a:lnTo>
                  <a:lnTo>
                    <a:pt x="7325" y="8712"/>
                  </a:lnTo>
                  <a:lnTo>
                    <a:pt x="7179" y="8712"/>
                  </a:lnTo>
                  <a:lnTo>
                    <a:pt x="7106" y="8760"/>
                  </a:lnTo>
                  <a:lnTo>
                    <a:pt x="7009" y="8858"/>
                  </a:lnTo>
                  <a:lnTo>
                    <a:pt x="6960" y="8882"/>
                  </a:lnTo>
                  <a:lnTo>
                    <a:pt x="6911" y="8882"/>
                  </a:lnTo>
                  <a:lnTo>
                    <a:pt x="6814" y="8858"/>
                  </a:lnTo>
                  <a:lnTo>
                    <a:pt x="6692" y="8760"/>
                  </a:lnTo>
                  <a:lnTo>
                    <a:pt x="6619" y="8687"/>
                  </a:lnTo>
                  <a:lnTo>
                    <a:pt x="6546" y="8663"/>
                  </a:lnTo>
                  <a:lnTo>
                    <a:pt x="6473" y="8663"/>
                  </a:lnTo>
                  <a:lnTo>
                    <a:pt x="6376" y="8712"/>
                  </a:lnTo>
                  <a:lnTo>
                    <a:pt x="6303" y="8760"/>
                  </a:lnTo>
                  <a:lnTo>
                    <a:pt x="6206" y="8809"/>
                  </a:lnTo>
                  <a:lnTo>
                    <a:pt x="6084" y="8858"/>
                  </a:lnTo>
                  <a:lnTo>
                    <a:pt x="5889" y="8858"/>
                  </a:lnTo>
                  <a:lnTo>
                    <a:pt x="5792" y="8809"/>
                  </a:lnTo>
                  <a:lnTo>
                    <a:pt x="5743" y="8736"/>
                  </a:lnTo>
                  <a:lnTo>
                    <a:pt x="5695" y="8639"/>
                  </a:lnTo>
                  <a:lnTo>
                    <a:pt x="5670" y="8590"/>
                  </a:lnTo>
                  <a:lnTo>
                    <a:pt x="5646" y="8541"/>
                  </a:lnTo>
                  <a:lnTo>
                    <a:pt x="5549" y="8493"/>
                  </a:lnTo>
                  <a:close/>
                  <a:moveTo>
                    <a:pt x="13943" y="7276"/>
                  </a:moveTo>
                  <a:lnTo>
                    <a:pt x="13773" y="7325"/>
                  </a:lnTo>
                  <a:lnTo>
                    <a:pt x="13603" y="7373"/>
                  </a:lnTo>
                  <a:lnTo>
                    <a:pt x="13578" y="7398"/>
                  </a:lnTo>
                  <a:lnTo>
                    <a:pt x="13554" y="7422"/>
                  </a:lnTo>
                  <a:lnTo>
                    <a:pt x="13432" y="7544"/>
                  </a:lnTo>
                  <a:lnTo>
                    <a:pt x="13359" y="7714"/>
                  </a:lnTo>
                  <a:lnTo>
                    <a:pt x="13286" y="7884"/>
                  </a:lnTo>
                  <a:lnTo>
                    <a:pt x="13262" y="8079"/>
                  </a:lnTo>
                  <a:lnTo>
                    <a:pt x="13262" y="8298"/>
                  </a:lnTo>
                  <a:lnTo>
                    <a:pt x="13262" y="8493"/>
                  </a:lnTo>
                  <a:lnTo>
                    <a:pt x="13286" y="8663"/>
                  </a:lnTo>
                  <a:lnTo>
                    <a:pt x="13311" y="8809"/>
                  </a:lnTo>
                  <a:lnTo>
                    <a:pt x="13359" y="8955"/>
                  </a:lnTo>
                  <a:lnTo>
                    <a:pt x="13432" y="9077"/>
                  </a:lnTo>
                  <a:lnTo>
                    <a:pt x="13530" y="9174"/>
                  </a:lnTo>
                  <a:lnTo>
                    <a:pt x="13627" y="9247"/>
                  </a:lnTo>
                  <a:lnTo>
                    <a:pt x="13724" y="9320"/>
                  </a:lnTo>
                  <a:lnTo>
                    <a:pt x="13846" y="9393"/>
                  </a:lnTo>
                  <a:lnTo>
                    <a:pt x="14114" y="9466"/>
                  </a:lnTo>
                  <a:lnTo>
                    <a:pt x="14406" y="9490"/>
                  </a:lnTo>
                  <a:lnTo>
                    <a:pt x="14698" y="9515"/>
                  </a:lnTo>
                  <a:lnTo>
                    <a:pt x="14965" y="9490"/>
                  </a:lnTo>
                  <a:lnTo>
                    <a:pt x="15233" y="9442"/>
                  </a:lnTo>
                  <a:lnTo>
                    <a:pt x="15501" y="9369"/>
                  </a:lnTo>
                  <a:lnTo>
                    <a:pt x="15744" y="9247"/>
                  </a:lnTo>
                  <a:lnTo>
                    <a:pt x="15938" y="9101"/>
                  </a:lnTo>
                  <a:lnTo>
                    <a:pt x="16036" y="9004"/>
                  </a:lnTo>
                  <a:lnTo>
                    <a:pt x="16109" y="8906"/>
                  </a:lnTo>
                  <a:lnTo>
                    <a:pt x="16157" y="8809"/>
                  </a:lnTo>
                  <a:lnTo>
                    <a:pt x="16206" y="8687"/>
                  </a:lnTo>
                  <a:lnTo>
                    <a:pt x="16230" y="8566"/>
                  </a:lnTo>
                  <a:lnTo>
                    <a:pt x="16230" y="8444"/>
                  </a:lnTo>
                  <a:lnTo>
                    <a:pt x="16230" y="8322"/>
                  </a:lnTo>
                  <a:lnTo>
                    <a:pt x="16206" y="8176"/>
                  </a:lnTo>
                  <a:lnTo>
                    <a:pt x="16157" y="8030"/>
                  </a:lnTo>
                  <a:lnTo>
                    <a:pt x="16109" y="7909"/>
                  </a:lnTo>
                  <a:lnTo>
                    <a:pt x="16011" y="7763"/>
                  </a:lnTo>
                  <a:lnTo>
                    <a:pt x="15890" y="7665"/>
                  </a:lnTo>
                  <a:lnTo>
                    <a:pt x="15768" y="7568"/>
                  </a:lnTo>
                  <a:lnTo>
                    <a:pt x="15622" y="7495"/>
                  </a:lnTo>
                  <a:lnTo>
                    <a:pt x="15476" y="7422"/>
                  </a:lnTo>
                  <a:lnTo>
                    <a:pt x="15330" y="7398"/>
                  </a:lnTo>
                  <a:lnTo>
                    <a:pt x="15014" y="7325"/>
                  </a:lnTo>
                  <a:lnTo>
                    <a:pt x="14673" y="7300"/>
                  </a:lnTo>
                  <a:lnTo>
                    <a:pt x="14308" y="7276"/>
                  </a:lnTo>
                  <a:close/>
                  <a:moveTo>
                    <a:pt x="15038" y="5889"/>
                  </a:moveTo>
                  <a:lnTo>
                    <a:pt x="15549" y="5913"/>
                  </a:lnTo>
                  <a:lnTo>
                    <a:pt x="16084" y="5962"/>
                  </a:lnTo>
                  <a:lnTo>
                    <a:pt x="16620" y="6011"/>
                  </a:lnTo>
                  <a:lnTo>
                    <a:pt x="17131" y="6059"/>
                  </a:lnTo>
                  <a:lnTo>
                    <a:pt x="17179" y="6084"/>
                  </a:lnTo>
                  <a:lnTo>
                    <a:pt x="17301" y="6084"/>
                  </a:lnTo>
                  <a:lnTo>
                    <a:pt x="17350" y="6059"/>
                  </a:lnTo>
                  <a:lnTo>
                    <a:pt x="18031" y="6059"/>
                  </a:lnTo>
                  <a:lnTo>
                    <a:pt x="18080" y="7130"/>
                  </a:lnTo>
                  <a:lnTo>
                    <a:pt x="18080" y="7665"/>
                  </a:lnTo>
                  <a:lnTo>
                    <a:pt x="18055" y="8201"/>
                  </a:lnTo>
                  <a:lnTo>
                    <a:pt x="17958" y="9369"/>
                  </a:lnTo>
                  <a:lnTo>
                    <a:pt x="17885" y="9928"/>
                  </a:lnTo>
                  <a:lnTo>
                    <a:pt x="17788" y="10512"/>
                  </a:lnTo>
                  <a:lnTo>
                    <a:pt x="17715" y="10780"/>
                  </a:lnTo>
                  <a:lnTo>
                    <a:pt x="17617" y="11047"/>
                  </a:lnTo>
                  <a:lnTo>
                    <a:pt x="17496" y="11291"/>
                  </a:lnTo>
                  <a:lnTo>
                    <a:pt x="17350" y="11534"/>
                  </a:lnTo>
                  <a:lnTo>
                    <a:pt x="17204" y="11680"/>
                  </a:lnTo>
                  <a:lnTo>
                    <a:pt x="17058" y="11826"/>
                  </a:lnTo>
                  <a:lnTo>
                    <a:pt x="16912" y="11923"/>
                  </a:lnTo>
                  <a:lnTo>
                    <a:pt x="16741" y="12021"/>
                  </a:lnTo>
                  <a:lnTo>
                    <a:pt x="16644" y="11996"/>
                  </a:lnTo>
                  <a:lnTo>
                    <a:pt x="16547" y="12021"/>
                  </a:lnTo>
                  <a:lnTo>
                    <a:pt x="16352" y="12069"/>
                  </a:lnTo>
                  <a:lnTo>
                    <a:pt x="16133" y="12118"/>
                  </a:lnTo>
                  <a:lnTo>
                    <a:pt x="15914" y="12142"/>
                  </a:lnTo>
                  <a:lnTo>
                    <a:pt x="15282" y="12142"/>
                  </a:lnTo>
                  <a:lnTo>
                    <a:pt x="14844" y="12118"/>
                  </a:lnTo>
                  <a:lnTo>
                    <a:pt x="14333" y="12069"/>
                  </a:lnTo>
                  <a:lnTo>
                    <a:pt x="10366" y="12069"/>
                  </a:lnTo>
                  <a:lnTo>
                    <a:pt x="7982" y="12094"/>
                  </a:lnTo>
                  <a:lnTo>
                    <a:pt x="5695" y="12069"/>
                  </a:lnTo>
                  <a:lnTo>
                    <a:pt x="2896" y="12069"/>
                  </a:lnTo>
                  <a:lnTo>
                    <a:pt x="2337" y="12045"/>
                  </a:lnTo>
                  <a:lnTo>
                    <a:pt x="2069" y="11996"/>
                  </a:lnTo>
                  <a:lnTo>
                    <a:pt x="1801" y="11948"/>
                  </a:lnTo>
                  <a:lnTo>
                    <a:pt x="1558" y="11875"/>
                  </a:lnTo>
                  <a:lnTo>
                    <a:pt x="1315" y="11753"/>
                  </a:lnTo>
                  <a:lnTo>
                    <a:pt x="1193" y="11656"/>
                  </a:lnTo>
                  <a:lnTo>
                    <a:pt x="1071" y="11558"/>
                  </a:lnTo>
                  <a:lnTo>
                    <a:pt x="974" y="11437"/>
                  </a:lnTo>
                  <a:lnTo>
                    <a:pt x="877" y="11315"/>
                  </a:lnTo>
                  <a:lnTo>
                    <a:pt x="755" y="11023"/>
                  </a:lnTo>
                  <a:lnTo>
                    <a:pt x="658" y="10707"/>
                  </a:lnTo>
                  <a:lnTo>
                    <a:pt x="682" y="10634"/>
                  </a:lnTo>
                  <a:lnTo>
                    <a:pt x="658" y="10536"/>
                  </a:lnTo>
                  <a:lnTo>
                    <a:pt x="609" y="10342"/>
                  </a:lnTo>
                  <a:lnTo>
                    <a:pt x="585" y="10123"/>
                  </a:lnTo>
                  <a:lnTo>
                    <a:pt x="560" y="9709"/>
                  </a:lnTo>
                  <a:lnTo>
                    <a:pt x="560" y="9296"/>
                  </a:lnTo>
                  <a:lnTo>
                    <a:pt x="585" y="8882"/>
                  </a:lnTo>
                  <a:lnTo>
                    <a:pt x="609" y="8395"/>
                  </a:lnTo>
                  <a:lnTo>
                    <a:pt x="609" y="7909"/>
                  </a:lnTo>
                  <a:lnTo>
                    <a:pt x="585" y="6960"/>
                  </a:lnTo>
                  <a:lnTo>
                    <a:pt x="537" y="5963"/>
                  </a:lnTo>
                  <a:lnTo>
                    <a:pt x="537" y="5963"/>
                  </a:lnTo>
                  <a:lnTo>
                    <a:pt x="560" y="5986"/>
                  </a:lnTo>
                  <a:lnTo>
                    <a:pt x="731" y="5962"/>
                  </a:lnTo>
                  <a:lnTo>
                    <a:pt x="1315" y="5913"/>
                  </a:lnTo>
                  <a:lnTo>
                    <a:pt x="3067" y="5913"/>
                  </a:lnTo>
                  <a:lnTo>
                    <a:pt x="4892" y="5962"/>
                  </a:lnTo>
                  <a:lnTo>
                    <a:pt x="6741" y="6011"/>
                  </a:lnTo>
                  <a:lnTo>
                    <a:pt x="7909" y="6035"/>
                  </a:lnTo>
                  <a:lnTo>
                    <a:pt x="9101" y="6035"/>
                  </a:lnTo>
                  <a:lnTo>
                    <a:pt x="10269" y="5986"/>
                  </a:lnTo>
                  <a:lnTo>
                    <a:pt x="11437" y="5938"/>
                  </a:lnTo>
                  <a:lnTo>
                    <a:pt x="12410" y="5913"/>
                  </a:lnTo>
                  <a:lnTo>
                    <a:pt x="12435" y="5938"/>
                  </a:lnTo>
                  <a:lnTo>
                    <a:pt x="12459" y="5962"/>
                  </a:lnTo>
                  <a:lnTo>
                    <a:pt x="12508" y="5986"/>
                  </a:lnTo>
                  <a:lnTo>
                    <a:pt x="12532" y="5986"/>
                  </a:lnTo>
                  <a:lnTo>
                    <a:pt x="12654" y="5913"/>
                  </a:lnTo>
                  <a:lnTo>
                    <a:pt x="13846" y="5889"/>
                  </a:lnTo>
                  <a:close/>
                  <a:moveTo>
                    <a:pt x="5062" y="1"/>
                  </a:moveTo>
                  <a:lnTo>
                    <a:pt x="4210" y="25"/>
                  </a:lnTo>
                  <a:lnTo>
                    <a:pt x="3359" y="49"/>
                  </a:lnTo>
                  <a:lnTo>
                    <a:pt x="2507" y="98"/>
                  </a:lnTo>
                  <a:lnTo>
                    <a:pt x="2458" y="74"/>
                  </a:lnTo>
                  <a:lnTo>
                    <a:pt x="2118" y="49"/>
                  </a:lnTo>
                  <a:lnTo>
                    <a:pt x="1801" y="49"/>
                  </a:lnTo>
                  <a:lnTo>
                    <a:pt x="1534" y="122"/>
                  </a:lnTo>
                  <a:lnTo>
                    <a:pt x="1290" y="220"/>
                  </a:lnTo>
                  <a:lnTo>
                    <a:pt x="1071" y="366"/>
                  </a:lnTo>
                  <a:lnTo>
                    <a:pt x="852" y="536"/>
                  </a:lnTo>
                  <a:lnTo>
                    <a:pt x="682" y="731"/>
                  </a:lnTo>
                  <a:lnTo>
                    <a:pt x="536" y="974"/>
                  </a:lnTo>
                  <a:lnTo>
                    <a:pt x="414" y="1217"/>
                  </a:lnTo>
                  <a:lnTo>
                    <a:pt x="317" y="1485"/>
                  </a:lnTo>
                  <a:lnTo>
                    <a:pt x="220" y="1777"/>
                  </a:lnTo>
                  <a:lnTo>
                    <a:pt x="147" y="2069"/>
                  </a:lnTo>
                  <a:lnTo>
                    <a:pt x="98" y="2361"/>
                  </a:lnTo>
                  <a:lnTo>
                    <a:pt x="49" y="2653"/>
                  </a:lnTo>
                  <a:lnTo>
                    <a:pt x="25" y="3212"/>
                  </a:lnTo>
                  <a:lnTo>
                    <a:pt x="1" y="3991"/>
                  </a:lnTo>
                  <a:lnTo>
                    <a:pt x="1" y="4794"/>
                  </a:lnTo>
                  <a:lnTo>
                    <a:pt x="1" y="4818"/>
                  </a:lnTo>
                  <a:lnTo>
                    <a:pt x="1" y="4891"/>
                  </a:lnTo>
                  <a:lnTo>
                    <a:pt x="25" y="4940"/>
                  </a:lnTo>
                  <a:lnTo>
                    <a:pt x="49" y="6376"/>
                  </a:lnTo>
                  <a:lnTo>
                    <a:pt x="98" y="7544"/>
                  </a:lnTo>
                  <a:lnTo>
                    <a:pt x="98" y="8128"/>
                  </a:lnTo>
                  <a:lnTo>
                    <a:pt x="98" y="8712"/>
                  </a:lnTo>
                  <a:lnTo>
                    <a:pt x="49" y="9198"/>
                  </a:lnTo>
                  <a:lnTo>
                    <a:pt x="49" y="9709"/>
                  </a:lnTo>
                  <a:lnTo>
                    <a:pt x="74" y="10196"/>
                  </a:lnTo>
                  <a:lnTo>
                    <a:pt x="98" y="10439"/>
                  </a:lnTo>
                  <a:lnTo>
                    <a:pt x="171" y="10682"/>
                  </a:lnTo>
                  <a:lnTo>
                    <a:pt x="171" y="10707"/>
                  </a:lnTo>
                  <a:lnTo>
                    <a:pt x="220" y="10999"/>
                  </a:lnTo>
                  <a:lnTo>
                    <a:pt x="293" y="11291"/>
                  </a:lnTo>
                  <a:lnTo>
                    <a:pt x="414" y="11558"/>
                  </a:lnTo>
                  <a:lnTo>
                    <a:pt x="487" y="11704"/>
                  </a:lnTo>
                  <a:lnTo>
                    <a:pt x="585" y="11826"/>
                  </a:lnTo>
                  <a:lnTo>
                    <a:pt x="731" y="11972"/>
                  </a:lnTo>
                  <a:lnTo>
                    <a:pt x="877" y="12094"/>
                  </a:lnTo>
                  <a:lnTo>
                    <a:pt x="1023" y="12191"/>
                  </a:lnTo>
                  <a:lnTo>
                    <a:pt x="1193" y="12288"/>
                  </a:lnTo>
                  <a:lnTo>
                    <a:pt x="1363" y="12337"/>
                  </a:lnTo>
                  <a:lnTo>
                    <a:pt x="1558" y="12386"/>
                  </a:lnTo>
                  <a:lnTo>
                    <a:pt x="1947" y="12459"/>
                  </a:lnTo>
                  <a:lnTo>
                    <a:pt x="2580" y="12507"/>
                  </a:lnTo>
                  <a:lnTo>
                    <a:pt x="3237" y="12532"/>
                  </a:lnTo>
                  <a:lnTo>
                    <a:pt x="4527" y="12507"/>
                  </a:lnTo>
                  <a:lnTo>
                    <a:pt x="5865" y="12532"/>
                  </a:lnTo>
                  <a:lnTo>
                    <a:pt x="7203" y="12556"/>
                  </a:lnTo>
                  <a:lnTo>
                    <a:pt x="13773" y="12556"/>
                  </a:lnTo>
                  <a:lnTo>
                    <a:pt x="14381" y="12580"/>
                  </a:lnTo>
                  <a:lnTo>
                    <a:pt x="14990" y="12605"/>
                  </a:lnTo>
                  <a:lnTo>
                    <a:pt x="15330" y="12629"/>
                  </a:lnTo>
                  <a:lnTo>
                    <a:pt x="15671" y="12653"/>
                  </a:lnTo>
                  <a:lnTo>
                    <a:pt x="16036" y="12653"/>
                  </a:lnTo>
                  <a:lnTo>
                    <a:pt x="16206" y="12629"/>
                  </a:lnTo>
                  <a:lnTo>
                    <a:pt x="16376" y="12580"/>
                  </a:lnTo>
                  <a:lnTo>
                    <a:pt x="16449" y="12605"/>
                  </a:lnTo>
                  <a:lnTo>
                    <a:pt x="16595" y="12605"/>
                  </a:lnTo>
                  <a:lnTo>
                    <a:pt x="16741" y="12580"/>
                  </a:lnTo>
                  <a:lnTo>
                    <a:pt x="16985" y="12507"/>
                  </a:lnTo>
                  <a:lnTo>
                    <a:pt x="17228" y="12386"/>
                  </a:lnTo>
                  <a:lnTo>
                    <a:pt x="17447" y="12215"/>
                  </a:lnTo>
                  <a:lnTo>
                    <a:pt x="17642" y="12021"/>
                  </a:lnTo>
                  <a:lnTo>
                    <a:pt x="17812" y="11802"/>
                  </a:lnTo>
                  <a:lnTo>
                    <a:pt x="17982" y="11583"/>
                  </a:lnTo>
                  <a:lnTo>
                    <a:pt x="18104" y="11364"/>
                  </a:lnTo>
                  <a:lnTo>
                    <a:pt x="18201" y="11096"/>
                  </a:lnTo>
                  <a:lnTo>
                    <a:pt x="18299" y="10804"/>
                  </a:lnTo>
                  <a:lnTo>
                    <a:pt x="18347" y="10512"/>
                  </a:lnTo>
                  <a:lnTo>
                    <a:pt x="18420" y="10245"/>
                  </a:lnTo>
                  <a:lnTo>
                    <a:pt x="18469" y="9661"/>
                  </a:lnTo>
                  <a:lnTo>
                    <a:pt x="18542" y="9077"/>
                  </a:lnTo>
                  <a:lnTo>
                    <a:pt x="18591" y="8371"/>
                  </a:lnTo>
                  <a:lnTo>
                    <a:pt x="18615" y="8030"/>
                  </a:lnTo>
                  <a:lnTo>
                    <a:pt x="18639" y="7665"/>
                  </a:lnTo>
                  <a:lnTo>
                    <a:pt x="18639" y="7179"/>
                  </a:lnTo>
                  <a:lnTo>
                    <a:pt x="18615" y="6692"/>
                  </a:lnTo>
                  <a:lnTo>
                    <a:pt x="18566" y="5719"/>
                  </a:lnTo>
                  <a:lnTo>
                    <a:pt x="18542" y="5208"/>
                  </a:lnTo>
                  <a:lnTo>
                    <a:pt x="18542" y="4697"/>
                  </a:lnTo>
                  <a:lnTo>
                    <a:pt x="18566" y="3675"/>
                  </a:lnTo>
                  <a:lnTo>
                    <a:pt x="18566" y="2750"/>
                  </a:lnTo>
                  <a:lnTo>
                    <a:pt x="18518" y="1680"/>
                  </a:lnTo>
                  <a:lnTo>
                    <a:pt x="18493" y="1582"/>
                  </a:lnTo>
                  <a:lnTo>
                    <a:pt x="18493" y="1436"/>
                  </a:lnTo>
                  <a:lnTo>
                    <a:pt x="18493" y="1242"/>
                  </a:lnTo>
                  <a:lnTo>
                    <a:pt x="18445" y="1047"/>
                  </a:lnTo>
                  <a:lnTo>
                    <a:pt x="18396" y="852"/>
                  </a:lnTo>
                  <a:lnTo>
                    <a:pt x="18299" y="682"/>
                  </a:lnTo>
                  <a:lnTo>
                    <a:pt x="18201" y="560"/>
                  </a:lnTo>
                  <a:lnTo>
                    <a:pt x="18080" y="439"/>
                  </a:lnTo>
                  <a:lnTo>
                    <a:pt x="17909" y="341"/>
                  </a:lnTo>
                  <a:lnTo>
                    <a:pt x="17739" y="268"/>
                  </a:lnTo>
                  <a:lnTo>
                    <a:pt x="17569" y="195"/>
                  </a:lnTo>
                  <a:lnTo>
                    <a:pt x="17398" y="171"/>
                  </a:lnTo>
                  <a:lnTo>
                    <a:pt x="17204" y="171"/>
                  </a:lnTo>
                  <a:lnTo>
                    <a:pt x="17033" y="195"/>
                  </a:lnTo>
                  <a:lnTo>
                    <a:pt x="16985" y="171"/>
                  </a:lnTo>
                  <a:lnTo>
                    <a:pt x="16912" y="171"/>
                  </a:lnTo>
                  <a:lnTo>
                    <a:pt x="15963" y="147"/>
                  </a:lnTo>
                  <a:lnTo>
                    <a:pt x="15014" y="122"/>
                  </a:lnTo>
                  <a:lnTo>
                    <a:pt x="13116" y="74"/>
                  </a:lnTo>
                  <a:lnTo>
                    <a:pt x="11218" y="25"/>
                  </a:lnTo>
                  <a:lnTo>
                    <a:pt x="10293" y="25"/>
                  </a:lnTo>
                  <a:lnTo>
                    <a:pt x="9344" y="49"/>
                  </a:lnTo>
                  <a:lnTo>
                    <a:pt x="8493" y="74"/>
                  </a:lnTo>
                  <a:lnTo>
                    <a:pt x="7641" y="74"/>
                  </a:lnTo>
                  <a:lnTo>
                    <a:pt x="5914" y="25"/>
                  </a:lnTo>
                  <a:lnTo>
                    <a:pt x="5062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85;p38">
              <a:extLst>
                <a:ext uri="{FF2B5EF4-FFF2-40B4-BE49-F238E27FC236}">
                  <a16:creationId xmlns:a16="http://schemas.microsoft.com/office/drawing/2014/main" id="{D6E3049A-82E1-4A80-9F49-1F129DA17C17}"/>
                </a:ext>
              </a:extLst>
            </p:cNvPr>
            <p:cNvSpPr/>
            <p:nvPr/>
          </p:nvSpPr>
          <p:spPr>
            <a:xfrm rot="19455021">
              <a:off x="4240207" y="11650307"/>
              <a:ext cx="1952389" cy="1525491"/>
            </a:xfrm>
            <a:custGeom>
              <a:avLst/>
              <a:gdLst/>
              <a:ahLst/>
              <a:cxnLst/>
              <a:rect l="l" t="t" r="r" b="b"/>
              <a:pathLst>
                <a:path w="17690" h="13822" extrusionOk="0">
                  <a:moveTo>
                    <a:pt x="4867" y="2166"/>
                  </a:moveTo>
                  <a:lnTo>
                    <a:pt x="5694" y="2215"/>
                  </a:lnTo>
                  <a:lnTo>
                    <a:pt x="6497" y="2263"/>
                  </a:lnTo>
                  <a:lnTo>
                    <a:pt x="7568" y="2288"/>
                  </a:lnTo>
                  <a:lnTo>
                    <a:pt x="8638" y="2312"/>
                  </a:lnTo>
                  <a:lnTo>
                    <a:pt x="10755" y="2312"/>
                  </a:lnTo>
                  <a:lnTo>
                    <a:pt x="11826" y="2361"/>
                  </a:lnTo>
                  <a:lnTo>
                    <a:pt x="12896" y="2434"/>
                  </a:lnTo>
                  <a:lnTo>
                    <a:pt x="13967" y="2507"/>
                  </a:lnTo>
                  <a:lnTo>
                    <a:pt x="15013" y="2555"/>
                  </a:lnTo>
                  <a:lnTo>
                    <a:pt x="15841" y="2531"/>
                  </a:lnTo>
                  <a:lnTo>
                    <a:pt x="16644" y="2531"/>
                  </a:lnTo>
                  <a:lnTo>
                    <a:pt x="16838" y="2555"/>
                  </a:lnTo>
                  <a:lnTo>
                    <a:pt x="17033" y="2604"/>
                  </a:lnTo>
                  <a:lnTo>
                    <a:pt x="17106" y="2628"/>
                  </a:lnTo>
                  <a:lnTo>
                    <a:pt x="17179" y="2701"/>
                  </a:lnTo>
                  <a:lnTo>
                    <a:pt x="17228" y="2774"/>
                  </a:lnTo>
                  <a:lnTo>
                    <a:pt x="17252" y="2872"/>
                  </a:lnTo>
                  <a:lnTo>
                    <a:pt x="17252" y="2872"/>
                  </a:lnTo>
                  <a:lnTo>
                    <a:pt x="16863" y="2799"/>
                  </a:lnTo>
                  <a:lnTo>
                    <a:pt x="16473" y="2774"/>
                  </a:lnTo>
                  <a:lnTo>
                    <a:pt x="16084" y="2750"/>
                  </a:lnTo>
                  <a:lnTo>
                    <a:pt x="15695" y="2726"/>
                  </a:lnTo>
                  <a:lnTo>
                    <a:pt x="14892" y="2726"/>
                  </a:lnTo>
                  <a:lnTo>
                    <a:pt x="14113" y="2750"/>
                  </a:lnTo>
                  <a:lnTo>
                    <a:pt x="12239" y="2750"/>
                  </a:lnTo>
                  <a:lnTo>
                    <a:pt x="10390" y="2726"/>
                  </a:lnTo>
                  <a:lnTo>
                    <a:pt x="9466" y="2677"/>
                  </a:lnTo>
                  <a:lnTo>
                    <a:pt x="8541" y="2653"/>
                  </a:lnTo>
                  <a:lnTo>
                    <a:pt x="7641" y="2604"/>
                  </a:lnTo>
                  <a:lnTo>
                    <a:pt x="6716" y="2580"/>
                  </a:lnTo>
                  <a:lnTo>
                    <a:pt x="5207" y="2555"/>
                  </a:lnTo>
                  <a:lnTo>
                    <a:pt x="5013" y="2555"/>
                  </a:lnTo>
                  <a:lnTo>
                    <a:pt x="4818" y="2580"/>
                  </a:lnTo>
                  <a:lnTo>
                    <a:pt x="4648" y="2628"/>
                  </a:lnTo>
                  <a:lnTo>
                    <a:pt x="4477" y="2701"/>
                  </a:lnTo>
                  <a:lnTo>
                    <a:pt x="4356" y="2239"/>
                  </a:lnTo>
                  <a:lnTo>
                    <a:pt x="4380" y="2215"/>
                  </a:lnTo>
                  <a:lnTo>
                    <a:pt x="4404" y="2215"/>
                  </a:lnTo>
                  <a:lnTo>
                    <a:pt x="4550" y="2166"/>
                  </a:lnTo>
                  <a:close/>
                  <a:moveTo>
                    <a:pt x="15330" y="3163"/>
                  </a:moveTo>
                  <a:lnTo>
                    <a:pt x="16230" y="3188"/>
                  </a:lnTo>
                  <a:lnTo>
                    <a:pt x="16035" y="3577"/>
                  </a:lnTo>
                  <a:lnTo>
                    <a:pt x="15524" y="3577"/>
                  </a:lnTo>
                  <a:lnTo>
                    <a:pt x="15135" y="3601"/>
                  </a:lnTo>
                  <a:lnTo>
                    <a:pt x="15232" y="3334"/>
                  </a:lnTo>
                  <a:lnTo>
                    <a:pt x="15330" y="3163"/>
                  </a:lnTo>
                  <a:close/>
                  <a:moveTo>
                    <a:pt x="16425" y="3212"/>
                  </a:moveTo>
                  <a:lnTo>
                    <a:pt x="17179" y="3261"/>
                  </a:lnTo>
                  <a:lnTo>
                    <a:pt x="17155" y="3285"/>
                  </a:lnTo>
                  <a:lnTo>
                    <a:pt x="17106" y="3382"/>
                  </a:lnTo>
                  <a:lnTo>
                    <a:pt x="16984" y="3577"/>
                  </a:lnTo>
                  <a:lnTo>
                    <a:pt x="16522" y="3601"/>
                  </a:lnTo>
                  <a:lnTo>
                    <a:pt x="16352" y="3577"/>
                  </a:lnTo>
                  <a:lnTo>
                    <a:pt x="16400" y="3382"/>
                  </a:lnTo>
                  <a:lnTo>
                    <a:pt x="16425" y="3212"/>
                  </a:lnTo>
                  <a:close/>
                  <a:moveTo>
                    <a:pt x="15038" y="3139"/>
                  </a:moveTo>
                  <a:lnTo>
                    <a:pt x="14940" y="3334"/>
                  </a:lnTo>
                  <a:lnTo>
                    <a:pt x="14843" y="3504"/>
                  </a:lnTo>
                  <a:lnTo>
                    <a:pt x="14794" y="3601"/>
                  </a:lnTo>
                  <a:lnTo>
                    <a:pt x="13894" y="3650"/>
                  </a:lnTo>
                  <a:lnTo>
                    <a:pt x="13943" y="3407"/>
                  </a:lnTo>
                  <a:lnTo>
                    <a:pt x="13943" y="3139"/>
                  </a:lnTo>
                  <a:close/>
                  <a:moveTo>
                    <a:pt x="14575" y="4064"/>
                  </a:moveTo>
                  <a:lnTo>
                    <a:pt x="14308" y="4623"/>
                  </a:lnTo>
                  <a:lnTo>
                    <a:pt x="13602" y="4623"/>
                  </a:lnTo>
                  <a:lnTo>
                    <a:pt x="13724" y="4356"/>
                  </a:lnTo>
                  <a:lnTo>
                    <a:pt x="13797" y="4064"/>
                  </a:lnTo>
                  <a:close/>
                  <a:moveTo>
                    <a:pt x="15524" y="3991"/>
                  </a:moveTo>
                  <a:lnTo>
                    <a:pt x="15816" y="4015"/>
                  </a:lnTo>
                  <a:lnTo>
                    <a:pt x="15670" y="4283"/>
                  </a:lnTo>
                  <a:lnTo>
                    <a:pt x="15451" y="4648"/>
                  </a:lnTo>
                  <a:lnTo>
                    <a:pt x="14916" y="4648"/>
                  </a:lnTo>
                  <a:lnTo>
                    <a:pt x="14673" y="4623"/>
                  </a:lnTo>
                  <a:lnTo>
                    <a:pt x="14965" y="4039"/>
                  </a:lnTo>
                  <a:lnTo>
                    <a:pt x="15524" y="3991"/>
                  </a:lnTo>
                  <a:close/>
                  <a:moveTo>
                    <a:pt x="16741" y="4039"/>
                  </a:moveTo>
                  <a:lnTo>
                    <a:pt x="16425" y="4648"/>
                  </a:lnTo>
                  <a:lnTo>
                    <a:pt x="15816" y="4648"/>
                  </a:lnTo>
                  <a:lnTo>
                    <a:pt x="16011" y="4307"/>
                  </a:lnTo>
                  <a:lnTo>
                    <a:pt x="16157" y="4039"/>
                  </a:lnTo>
                  <a:lnTo>
                    <a:pt x="16449" y="4064"/>
                  </a:lnTo>
                  <a:lnTo>
                    <a:pt x="16741" y="4039"/>
                  </a:lnTo>
                  <a:close/>
                  <a:moveTo>
                    <a:pt x="14916" y="4988"/>
                  </a:moveTo>
                  <a:lnTo>
                    <a:pt x="15208" y="5013"/>
                  </a:lnTo>
                  <a:lnTo>
                    <a:pt x="14965" y="5426"/>
                  </a:lnTo>
                  <a:lnTo>
                    <a:pt x="14259" y="5426"/>
                  </a:lnTo>
                  <a:lnTo>
                    <a:pt x="14502" y="4988"/>
                  </a:lnTo>
                  <a:close/>
                  <a:moveTo>
                    <a:pt x="13480" y="4964"/>
                  </a:moveTo>
                  <a:lnTo>
                    <a:pt x="14113" y="4988"/>
                  </a:lnTo>
                  <a:lnTo>
                    <a:pt x="13918" y="5378"/>
                  </a:lnTo>
                  <a:lnTo>
                    <a:pt x="13894" y="5426"/>
                  </a:lnTo>
                  <a:lnTo>
                    <a:pt x="13578" y="5426"/>
                  </a:lnTo>
                  <a:lnTo>
                    <a:pt x="13261" y="5451"/>
                  </a:lnTo>
                  <a:lnTo>
                    <a:pt x="13261" y="5451"/>
                  </a:lnTo>
                  <a:lnTo>
                    <a:pt x="13480" y="4964"/>
                  </a:lnTo>
                  <a:close/>
                  <a:moveTo>
                    <a:pt x="16206" y="5037"/>
                  </a:moveTo>
                  <a:lnTo>
                    <a:pt x="15987" y="5451"/>
                  </a:lnTo>
                  <a:lnTo>
                    <a:pt x="15670" y="5402"/>
                  </a:lnTo>
                  <a:lnTo>
                    <a:pt x="15354" y="5402"/>
                  </a:lnTo>
                  <a:lnTo>
                    <a:pt x="15573" y="5037"/>
                  </a:lnTo>
                  <a:close/>
                  <a:moveTo>
                    <a:pt x="15135" y="5816"/>
                  </a:moveTo>
                  <a:lnTo>
                    <a:pt x="15768" y="5840"/>
                  </a:lnTo>
                  <a:lnTo>
                    <a:pt x="15549" y="6278"/>
                  </a:lnTo>
                  <a:lnTo>
                    <a:pt x="15208" y="6278"/>
                  </a:lnTo>
                  <a:lnTo>
                    <a:pt x="14892" y="6327"/>
                  </a:lnTo>
                  <a:lnTo>
                    <a:pt x="15135" y="5816"/>
                  </a:lnTo>
                  <a:close/>
                  <a:moveTo>
                    <a:pt x="14259" y="5791"/>
                  </a:moveTo>
                  <a:lnTo>
                    <a:pt x="14770" y="5816"/>
                  </a:lnTo>
                  <a:lnTo>
                    <a:pt x="14478" y="6351"/>
                  </a:lnTo>
                  <a:lnTo>
                    <a:pt x="13845" y="6351"/>
                  </a:lnTo>
                  <a:lnTo>
                    <a:pt x="13943" y="6083"/>
                  </a:lnTo>
                  <a:lnTo>
                    <a:pt x="14064" y="5840"/>
                  </a:lnTo>
                  <a:lnTo>
                    <a:pt x="14089" y="5791"/>
                  </a:lnTo>
                  <a:close/>
                  <a:moveTo>
                    <a:pt x="13164" y="5694"/>
                  </a:moveTo>
                  <a:lnTo>
                    <a:pt x="13432" y="5743"/>
                  </a:lnTo>
                  <a:lnTo>
                    <a:pt x="13724" y="5767"/>
                  </a:lnTo>
                  <a:lnTo>
                    <a:pt x="13456" y="6327"/>
                  </a:lnTo>
                  <a:lnTo>
                    <a:pt x="13188" y="6351"/>
                  </a:lnTo>
                  <a:lnTo>
                    <a:pt x="12896" y="6400"/>
                  </a:lnTo>
                  <a:lnTo>
                    <a:pt x="13164" y="5694"/>
                  </a:lnTo>
                  <a:close/>
                  <a:moveTo>
                    <a:pt x="15378" y="6594"/>
                  </a:moveTo>
                  <a:lnTo>
                    <a:pt x="15257" y="6838"/>
                  </a:lnTo>
                  <a:lnTo>
                    <a:pt x="15159" y="6862"/>
                  </a:lnTo>
                  <a:lnTo>
                    <a:pt x="14892" y="6911"/>
                  </a:lnTo>
                  <a:lnTo>
                    <a:pt x="14624" y="6935"/>
                  </a:lnTo>
                  <a:lnTo>
                    <a:pt x="14600" y="6935"/>
                  </a:lnTo>
                  <a:lnTo>
                    <a:pt x="14746" y="6643"/>
                  </a:lnTo>
                  <a:lnTo>
                    <a:pt x="15208" y="6594"/>
                  </a:lnTo>
                  <a:close/>
                  <a:moveTo>
                    <a:pt x="15038" y="7349"/>
                  </a:moveTo>
                  <a:lnTo>
                    <a:pt x="14916" y="7592"/>
                  </a:lnTo>
                  <a:lnTo>
                    <a:pt x="14794" y="7811"/>
                  </a:lnTo>
                  <a:lnTo>
                    <a:pt x="14162" y="7811"/>
                  </a:lnTo>
                  <a:lnTo>
                    <a:pt x="14356" y="7397"/>
                  </a:lnTo>
                  <a:lnTo>
                    <a:pt x="14697" y="7397"/>
                  </a:lnTo>
                  <a:lnTo>
                    <a:pt x="15038" y="7349"/>
                  </a:lnTo>
                  <a:close/>
                  <a:moveTo>
                    <a:pt x="14040" y="8030"/>
                  </a:moveTo>
                  <a:lnTo>
                    <a:pt x="14283" y="8079"/>
                  </a:lnTo>
                  <a:lnTo>
                    <a:pt x="14575" y="8103"/>
                  </a:lnTo>
                  <a:lnTo>
                    <a:pt x="14405" y="8273"/>
                  </a:lnTo>
                  <a:lnTo>
                    <a:pt x="14210" y="8395"/>
                  </a:lnTo>
                  <a:lnTo>
                    <a:pt x="14016" y="8492"/>
                  </a:lnTo>
                  <a:lnTo>
                    <a:pt x="13772" y="8565"/>
                  </a:lnTo>
                  <a:lnTo>
                    <a:pt x="14040" y="8030"/>
                  </a:lnTo>
                  <a:close/>
                  <a:moveTo>
                    <a:pt x="13748" y="6619"/>
                  </a:moveTo>
                  <a:lnTo>
                    <a:pt x="14332" y="6643"/>
                  </a:lnTo>
                  <a:lnTo>
                    <a:pt x="14162" y="6935"/>
                  </a:lnTo>
                  <a:lnTo>
                    <a:pt x="13967" y="6935"/>
                  </a:lnTo>
                  <a:lnTo>
                    <a:pt x="13772" y="6959"/>
                  </a:lnTo>
                  <a:lnTo>
                    <a:pt x="13724" y="6984"/>
                  </a:lnTo>
                  <a:lnTo>
                    <a:pt x="13699" y="7008"/>
                  </a:lnTo>
                  <a:lnTo>
                    <a:pt x="13675" y="7057"/>
                  </a:lnTo>
                  <a:lnTo>
                    <a:pt x="13675" y="7130"/>
                  </a:lnTo>
                  <a:lnTo>
                    <a:pt x="13724" y="7203"/>
                  </a:lnTo>
                  <a:lnTo>
                    <a:pt x="13845" y="7276"/>
                  </a:lnTo>
                  <a:lnTo>
                    <a:pt x="13967" y="7324"/>
                  </a:lnTo>
                  <a:lnTo>
                    <a:pt x="13724" y="7811"/>
                  </a:lnTo>
                  <a:lnTo>
                    <a:pt x="13456" y="7811"/>
                  </a:lnTo>
                  <a:lnTo>
                    <a:pt x="13432" y="7835"/>
                  </a:lnTo>
                  <a:lnTo>
                    <a:pt x="13456" y="7860"/>
                  </a:lnTo>
                  <a:lnTo>
                    <a:pt x="13480" y="7884"/>
                  </a:lnTo>
                  <a:lnTo>
                    <a:pt x="13651" y="7933"/>
                  </a:lnTo>
                  <a:lnTo>
                    <a:pt x="13310" y="8614"/>
                  </a:lnTo>
                  <a:lnTo>
                    <a:pt x="12896" y="8638"/>
                  </a:lnTo>
                  <a:lnTo>
                    <a:pt x="12872" y="8638"/>
                  </a:lnTo>
                  <a:lnTo>
                    <a:pt x="13018" y="8419"/>
                  </a:lnTo>
                  <a:lnTo>
                    <a:pt x="13140" y="8176"/>
                  </a:lnTo>
                  <a:lnTo>
                    <a:pt x="13359" y="7665"/>
                  </a:lnTo>
                  <a:lnTo>
                    <a:pt x="13553" y="7130"/>
                  </a:lnTo>
                  <a:lnTo>
                    <a:pt x="13748" y="6619"/>
                  </a:lnTo>
                  <a:close/>
                  <a:moveTo>
                    <a:pt x="12872" y="6473"/>
                  </a:moveTo>
                  <a:lnTo>
                    <a:pt x="13359" y="6570"/>
                  </a:lnTo>
                  <a:lnTo>
                    <a:pt x="12945" y="7616"/>
                  </a:lnTo>
                  <a:lnTo>
                    <a:pt x="12702" y="8152"/>
                  </a:lnTo>
                  <a:lnTo>
                    <a:pt x="12434" y="8638"/>
                  </a:lnTo>
                  <a:lnTo>
                    <a:pt x="12434" y="8687"/>
                  </a:lnTo>
                  <a:lnTo>
                    <a:pt x="12166" y="8687"/>
                  </a:lnTo>
                  <a:lnTo>
                    <a:pt x="12264" y="8395"/>
                  </a:lnTo>
                  <a:lnTo>
                    <a:pt x="12507" y="7641"/>
                  </a:lnTo>
                  <a:lnTo>
                    <a:pt x="12750" y="6886"/>
                  </a:lnTo>
                  <a:lnTo>
                    <a:pt x="12872" y="6473"/>
                  </a:lnTo>
                  <a:close/>
                  <a:moveTo>
                    <a:pt x="13821" y="3115"/>
                  </a:moveTo>
                  <a:lnTo>
                    <a:pt x="13578" y="3674"/>
                  </a:lnTo>
                  <a:lnTo>
                    <a:pt x="12921" y="3650"/>
                  </a:lnTo>
                  <a:lnTo>
                    <a:pt x="12872" y="3674"/>
                  </a:lnTo>
                  <a:lnTo>
                    <a:pt x="12823" y="3723"/>
                  </a:lnTo>
                  <a:lnTo>
                    <a:pt x="12823" y="3796"/>
                  </a:lnTo>
                  <a:lnTo>
                    <a:pt x="12872" y="3820"/>
                  </a:lnTo>
                  <a:lnTo>
                    <a:pt x="13140" y="3942"/>
                  </a:lnTo>
                  <a:lnTo>
                    <a:pt x="13432" y="4015"/>
                  </a:lnTo>
                  <a:lnTo>
                    <a:pt x="13164" y="4672"/>
                  </a:lnTo>
                  <a:lnTo>
                    <a:pt x="12872" y="4696"/>
                  </a:lnTo>
                  <a:lnTo>
                    <a:pt x="12823" y="4745"/>
                  </a:lnTo>
                  <a:lnTo>
                    <a:pt x="12799" y="4794"/>
                  </a:lnTo>
                  <a:lnTo>
                    <a:pt x="12823" y="4842"/>
                  </a:lnTo>
                  <a:lnTo>
                    <a:pt x="12872" y="4867"/>
                  </a:lnTo>
                  <a:lnTo>
                    <a:pt x="13042" y="4891"/>
                  </a:lnTo>
                  <a:lnTo>
                    <a:pt x="12750" y="5670"/>
                  </a:lnTo>
                  <a:lnTo>
                    <a:pt x="12483" y="6448"/>
                  </a:lnTo>
                  <a:lnTo>
                    <a:pt x="12045" y="7860"/>
                  </a:lnTo>
                  <a:lnTo>
                    <a:pt x="11826" y="8444"/>
                  </a:lnTo>
                  <a:lnTo>
                    <a:pt x="11753" y="8638"/>
                  </a:lnTo>
                  <a:lnTo>
                    <a:pt x="11704" y="8711"/>
                  </a:lnTo>
                  <a:lnTo>
                    <a:pt x="11777" y="8663"/>
                  </a:lnTo>
                  <a:lnTo>
                    <a:pt x="11729" y="8736"/>
                  </a:lnTo>
                  <a:lnTo>
                    <a:pt x="10999" y="8784"/>
                  </a:lnTo>
                  <a:lnTo>
                    <a:pt x="11120" y="8517"/>
                  </a:lnTo>
                  <a:lnTo>
                    <a:pt x="11218" y="8225"/>
                  </a:lnTo>
                  <a:lnTo>
                    <a:pt x="11364" y="7689"/>
                  </a:lnTo>
                  <a:lnTo>
                    <a:pt x="11607" y="6789"/>
                  </a:lnTo>
                  <a:lnTo>
                    <a:pt x="11753" y="6351"/>
                  </a:lnTo>
                  <a:lnTo>
                    <a:pt x="11899" y="5889"/>
                  </a:lnTo>
                  <a:lnTo>
                    <a:pt x="12118" y="5207"/>
                  </a:lnTo>
                  <a:lnTo>
                    <a:pt x="12337" y="4502"/>
                  </a:lnTo>
                  <a:lnTo>
                    <a:pt x="12556" y="3820"/>
                  </a:lnTo>
                  <a:lnTo>
                    <a:pt x="12799" y="3115"/>
                  </a:lnTo>
                  <a:close/>
                  <a:moveTo>
                    <a:pt x="12434" y="3115"/>
                  </a:moveTo>
                  <a:lnTo>
                    <a:pt x="12288" y="3382"/>
                  </a:lnTo>
                  <a:lnTo>
                    <a:pt x="12142" y="3674"/>
                  </a:lnTo>
                  <a:lnTo>
                    <a:pt x="12045" y="3991"/>
                  </a:lnTo>
                  <a:lnTo>
                    <a:pt x="11948" y="4307"/>
                  </a:lnTo>
                  <a:lnTo>
                    <a:pt x="11777" y="4964"/>
                  </a:lnTo>
                  <a:lnTo>
                    <a:pt x="11607" y="5572"/>
                  </a:lnTo>
                  <a:lnTo>
                    <a:pt x="10536" y="8809"/>
                  </a:lnTo>
                  <a:lnTo>
                    <a:pt x="10342" y="8833"/>
                  </a:lnTo>
                  <a:lnTo>
                    <a:pt x="10488" y="8249"/>
                  </a:lnTo>
                  <a:lnTo>
                    <a:pt x="10585" y="7665"/>
                  </a:lnTo>
                  <a:lnTo>
                    <a:pt x="10950" y="6132"/>
                  </a:lnTo>
                  <a:lnTo>
                    <a:pt x="11120" y="5402"/>
                  </a:lnTo>
                  <a:lnTo>
                    <a:pt x="11315" y="4648"/>
                  </a:lnTo>
                  <a:lnTo>
                    <a:pt x="11388" y="4258"/>
                  </a:lnTo>
                  <a:lnTo>
                    <a:pt x="11437" y="3869"/>
                  </a:lnTo>
                  <a:lnTo>
                    <a:pt x="11485" y="3480"/>
                  </a:lnTo>
                  <a:lnTo>
                    <a:pt x="11485" y="3115"/>
                  </a:lnTo>
                  <a:close/>
                  <a:moveTo>
                    <a:pt x="11169" y="3090"/>
                  </a:moveTo>
                  <a:lnTo>
                    <a:pt x="11072" y="3455"/>
                  </a:lnTo>
                  <a:lnTo>
                    <a:pt x="10974" y="3820"/>
                  </a:lnTo>
                  <a:lnTo>
                    <a:pt x="10804" y="4550"/>
                  </a:lnTo>
                  <a:lnTo>
                    <a:pt x="10658" y="5305"/>
                  </a:lnTo>
                  <a:lnTo>
                    <a:pt x="10512" y="6035"/>
                  </a:lnTo>
                  <a:lnTo>
                    <a:pt x="10342" y="6716"/>
                  </a:lnTo>
                  <a:lnTo>
                    <a:pt x="10147" y="7422"/>
                  </a:lnTo>
                  <a:lnTo>
                    <a:pt x="9977" y="8152"/>
                  </a:lnTo>
                  <a:lnTo>
                    <a:pt x="9904" y="8517"/>
                  </a:lnTo>
                  <a:lnTo>
                    <a:pt x="9855" y="8857"/>
                  </a:lnTo>
                  <a:lnTo>
                    <a:pt x="9490" y="8906"/>
                  </a:lnTo>
                  <a:lnTo>
                    <a:pt x="9539" y="8687"/>
                  </a:lnTo>
                  <a:lnTo>
                    <a:pt x="9539" y="8468"/>
                  </a:lnTo>
                  <a:lnTo>
                    <a:pt x="9514" y="8054"/>
                  </a:lnTo>
                  <a:lnTo>
                    <a:pt x="9539" y="7616"/>
                  </a:lnTo>
                  <a:lnTo>
                    <a:pt x="9563" y="7178"/>
                  </a:lnTo>
                  <a:lnTo>
                    <a:pt x="9685" y="6327"/>
                  </a:lnTo>
                  <a:lnTo>
                    <a:pt x="9758" y="5816"/>
                  </a:lnTo>
                  <a:lnTo>
                    <a:pt x="9855" y="5353"/>
                  </a:lnTo>
                  <a:lnTo>
                    <a:pt x="9977" y="4867"/>
                  </a:lnTo>
                  <a:lnTo>
                    <a:pt x="10098" y="4380"/>
                  </a:lnTo>
                  <a:lnTo>
                    <a:pt x="10171" y="4088"/>
                  </a:lnTo>
                  <a:lnTo>
                    <a:pt x="10244" y="3747"/>
                  </a:lnTo>
                  <a:lnTo>
                    <a:pt x="10293" y="3407"/>
                  </a:lnTo>
                  <a:lnTo>
                    <a:pt x="10293" y="3236"/>
                  </a:lnTo>
                  <a:lnTo>
                    <a:pt x="10269" y="3090"/>
                  </a:lnTo>
                  <a:close/>
                  <a:moveTo>
                    <a:pt x="9149" y="3042"/>
                  </a:moveTo>
                  <a:lnTo>
                    <a:pt x="9952" y="3066"/>
                  </a:lnTo>
                  <a:lnTo>
                    <a:pt x="9879" y="3382"/>
                  </a:lnTo>
                  <a:lnTo>
                    <a:pt x="9831" y="3674"/>
                  </a:lnTo>
                  <a:lnTo>
                    <a:pt x="9782" y="3991"/>
                  </a:lnTo>
                  <a:lnTo>
                    <a:pt x="9709" y="4283"/>
                  </a:lnTo>
                  <a:lnTo>
                    <a:pt x="9490" y="5110"/>
                  </a:lnTo>
                  <a:lnTo>
                    <a:pt x="9393" y="5548"/>
                  </a:lnTo>
                  <a:lnTo>
                    <a:pt x="9320" y="5962"/>
                  </a:lnTo>
                  <a:lnTo>
                    <a:pt x="9222" y="6789"/>
                  </a:lnTo>
                  <a:lnTo>
                    <a:pt x="9125" y="7592"/>
                  </a:lnTo>
                  <a:lnTo>
                    <a:pt x="9125" y="7738"/>
                  </a:lnTo>
                  <a:lnTo>
                    <a:pt x="9125" y="7908"/>
                  </a:lnTo>
                  <a:lnTo>
                    <a:pt x="9149" y="8273"/>
                  </a:lnTo>
                  <a:lnTo>
                    <a:pt x="9149" y="8614"/>
                  </a:lnTo>
                  <a:lnTo>
                    <a:pt x="9125" y="8784"/>
                  </a:lnTo>
                  <a:lnTo>
                    <a:pt x="9076" y="8930"/>
                  </a:lnTo>
                  <a:lnTo>
                    <a:pt x="9052" y="8955"/>
                  </a:lnTo>
                  <a:lnTo>
                    <a:pt x="8906" y="8955"/>
                  </a:lnTo>
                  <a:lnTo>
                    <a:pt x="8517" y="9003"/>
                  </a:lnTo>
                  <a:lnTo>
                    <a:pt x="8638" y="8273"/>
                  </a:lnTo>
                  <a:lnTo>
                    <a:pt x="8736" y="7519"/>
                  </a:lnTo>
                  <a:lnTo>
                    <a:pt x="8857" y="6035"/>
                  </a:lnTo>
                  <a:lnTo>
                    <a:pt x="8955" y="5280"/>
                  </a:lnTo>
                  <a:lnTo>
                    <a:pt x="9052" y="4550"/>
                  </a:lnTo>
                  <a:lnTo>
                    <a:pt x="9149" y="3796"/>
                  </a:lnTo>
                  <a:lnTo>
                    <a:pt x="9149" y="3407"/>
                  </a:lnTo>
                  <a:lnTo>
                    <a:pt x="9149" y="3042"/>
                  </a:lnTo>
                  <a:close/>
                  <a:moveTo>
                    <a:pt x="8006" y="2993"/>
                  </a:moveTo>
                  <a:lnTo>
                    <a:pt x="8809" y="3017"/>
                  </a:lnTo>
                  <a:lnTo>
                    <a:pt x="8784" y="3139"/>
                  </a:lnTo>
                  <a:lnTo>
                    <a:pt x="8784" y="3261"/>
                  </a:lnTo>
                  <a:lnTo>
                    <a:pt x="8784" y="3504"/>
                  </a:lnTo>
                  <a:lnTo>
                    <a:pt x="8784" y="3747"/>
                  </a:lnTo>
                  <a:lnTo>
                    <a:pt x="8760" y="3991"/>
                  </a:lnTo>
                  <a:lnTo>
                    <a:pt x="8687" y="4502"/>
                  </a:lnTo>
                  <a:lnTo>
                    <a:pt x="8590" y="4988"/>
                  </a:lnTo>
                  <a:lnTo>
                    <a:pt x="8517" y="5475"/>
                  </a:lnTo>
                  <a:lnTo>
                    <a:pt x="8395" y="6375"/>
                  </a:lnTo>
                  <a:lnTo>
                    <a:pt x="8298" y="7251"/>
                  </a:lnTo>
                  <a:lnTo>
                    <a:pt x="8200" y="8152"/>
                  </a:lnTo>
                  <a:lnTo>
                    <a:pt x="8079" y="9028"/>
                  </a:lnTo>
                  <a:lnTo>
                    <a:pt x="7957" y="9028"/>
                  </a:lnTo>
                  <a:lnTo>
                    <a:pt x="7981" y="8273"/>
                  </a:lnTo>
                  <a:lnTo>
                    <a:pt x="8006" y="7495"/>
                  </a:lnTo>
                  <a:lnTo>
                    <a:pt x="8103" y="5962"/>
                  </a:lnTo>
                  <a:lnTo>
                    <a:pt x="8127" y="5572"/>
                  </a:lnTo>
                  <a:lnTo>
                    <a:pt x="8103" y="5159"/>
                  </a:lnTo>
                  <a:lnTo>
                    <a:pt x="8054" y="4380"/>
                  </a:lnTo>
                  <a:lnTo>
                    <a:pt x="8030" y="3674"/>
                  </a:lnTo>
                  <a:lnTo>
                    <a:pt x="8030" y="3334"/>
                  </a:lnTo>
                  <a:lnTo>
                    <a:pt x="8006" y="2993"/>
                  </a:lnTo>
                  <a:close/>
                  <a:moveTo>
                    <a:pt x="6959" y="2945"/>
                  </a:moveTo>
                  <a:lnTo>
                    <a:pt x="7081" y="2969"/>
                  </a:lnTo>
                  <a:lnTo>
                    <a:pt x="7714" y="2969"/>
                  </a:lnTo>
                  <a:lnTo>
                    <a:pt x="7641" y="3285"/>
                  </a:lnTo>
                  <a:lnTo>
                    <a:pt x="7592" y="3626"/>
                  </a:lnTo>
                  <a:lnTo>
                    <a:pt x="7592" y="3966"/>
                  </a:lnTo>
                  <a:lnTo>
                    <a:pt x="7616" y="4307"/>
                  </a:lnTo>
                  <a:lnTo>
                    <a:pt x="7665" y="5013"/>
                  </a:lnTo>
                  <a:lnTo>
                    <a:pt x="7689" y="5329"/>
                  </a:lnTo>
                  <a:lnTo>
                    <a:pt x="7689" y="5670"/>
                  </a:lnTo>
                  <a:lnTo>
                    <a:pt x="7665" y="6497"/>
                  </a:lnTo>
                  <a:lnTo>
                    <a:pt x="7592" y="7349"/>
                  </a:lnTo>
                  <a:lnTo>
                    <a:pt x="7543" y="8200"/>
                  </a:lnTo>
                  <a:lnTo>
                    <a:pt x="7543" y="8638"/>
                  </a:lnTo>
                  <a:lnTo>
                    <a:pt x="7543" y="9052"/>
                  </a:lnTo>
                  <a:lnTo>
                    <a:pt x="7081" y="9052"/>
                  </a:lnTo>
                  <a:lnTo>
                    <a:pt x="7130" y="8614"/>
                  </a:lnTo>
                  <a:lnTo>
                    <a:pt x="7178" y="8152"/>
                  </a:lnTo>
                  <a:lnTo>
                    <a:pt x="7178" y="7689"/>
                  </a:lnTo>
                  <a:lnTo>
                    <a:pt x="7178" y="7227"/>
                  </a:lnTo>
                  <a:lnTo>
                    <a:pt x="7154" y="6302"/>
                  </a:lnTo>
                  <a:lnTo>
                    <a:pt x="7081" y="5402"/>
                  </a:lnTo>
                  <a:lnTo>
                    <a:pt x="7008" y="4648"/>
                  </a:lnTo>
                  <a:lnTo>
                    <a:pt x="6935" y="3893"/>
                  </a:lnTo>
                  <a:lnTo>
                    <a:pt x="6935" y="3674"/>
                  </a:lnTo>
                  <a:lnTo>
                    <a:pt x="6959" y="3431"/>
                  </a:lnTo>
                  <a:lnTo>
                    <a:pt x="6959" y="3188"/>
                  </a:lnTo>
                  <a:lnTo>
                    <a:pt x="6959" y="2945"/>
                  </a:lnTo>
                  <a:close/>
                  <a:moveTo>
                    <a:pt x="6570" y="2945"/>
                  </a:moveTo>
                  <a:lnTo>
                    <a:pt x="6546" y="3163"/>
                  </a:lnTo>
                  <a:lnTo>
                    <a:pt x="6521" y="3382"/>
                  </a:lnTo>
                  <a:lnTo>
                    <a:pt x="6497" y="3796"/>
                  </a:lnTo>
                  <a:lnTo>
                    <a:pt x="6521" y="4210"/>
                  </a:lnTo>
                  <a:lnTo>
                    <a:pt x="6619" y="5061"/>
                  </a:lnTo>
                  <a:lnTo>
                    <a:pt x="6716" y="6059"/>
                  </a:lnTo>
                  <a:lnTo>
                    <a:pt x="6740" y="6546"/>
                  </a:lnTo>
                  <a:lnTo>
                    <a:pt x="6765" y="7057"/>
                  </a:lnTo>
                  <a:lnTo>
                    <a:pt x="6765" y="7568"/>
                  </a:lnTo>
                  <a:lnTo>
                    <a:pt x="6765" y="8079"/>
                  </a:lnTo>
                  <a:lnTo>
                    <a:pt x="6716" y="8590"/>
                  </a:lnTo>
                  <a:lnTo>
                    <a:pt x="6643" y="9076"/>
                  </a:lnTo>
                  <a:lnTo>
                    <a:pt x="6473" y="9076"/>
                  </a:lnTo>
                  <a:lnTo>
                    <a:pt x="6473" y="8979"/>
                  </a:lnTo>
                  <a:lnTo>
                    <a:pt x="6448" y="8882"/>
                  </a:lnTo>
                  <a:lnTo>
                    <a:pt x="6400" y="8711"/>
                  </a:lnTo>
                  <a:lnTo>
                    <a:pt x="6351" y="8298"/>
                  </a:lnTo>
                  <a:lnTo>
                    <a:pt x="6302" y="7884"/>
                  </a:lnTo>
                  <a:lnTo>
                    <a:pt x="6229" y="7081"/>
                  </a:lnTo>
                  <a:lnTo>
                    <a:pt x="6181" y="6424"/>
                  </a:lnTo>
                  <a:lnTo>
                    <a:pt x="6108" y="5767"/>
                  </a:lnTo>
                  <a:lnTo>
                    <a:pt x="5913" y="4137"/>
                  </a:lnTo>
                  <a:lnTo>
                    <a:pt x="5864" y="3820"/>
                  </a:lnTo>
                  <a:lnTo>
                    <a:pt x="5816" y="3528"/>
                  </a:lnTo>
                  <a:lnTo>
                    <a:pt x="5743" y="3212"/>
                  </a:lnTo>
                  <a:lnTo>
                    <a:pt x="5645" y="2945"/>
                  </a:lnTo>
                  <a:close/>
                  <a:moveTo>
                    <a:pt x="5013" y="2920"/>
                  </a:moveTo>
                  <a:lnTo>
                    <a:pt x="5475" y="2945"/>
                  </a:lnTo>
                  <a:lnTo>
                    <a:pt x="5451" y="3236"/>
                  </a:lnTo>
                  <a:lnTo>
                    <a:pt x="5475" y="3528"/>
                  </a:lnTo>
                  <a:lnTo>
                    <a:pt x="5524" y="4137"/>
                  </a:lnTo>
                  <a:lnTo>
                    <a:pt x="5718" y="5767"/>
                  </a:lnTo>
                  <a:lnTo>
                    <a:pt x="5791" y="6424"/>
                  </a:lnTo>
                  <a:lnTo>
                    <a:pt x="5840" y="7081"/>
                  </a:lnTo>
                  <a:lnTo>
                    <a:pt x="5889" y="7860"/>
                  </a:lnTo>
                  <a:lnTo>
                    <a:pt x="5986" y="8663"/>
                  </a:lnTo>
                  <a:lnTo>
                    <a:pt x="6010" y="8857"/>
                  </a:lnTo>
                  <a:lnTo>
                    <a:pt x="6035" y="9003"/>
                  </a:lnTo>
                  <a:lnTo>
                    <a:pt x="6083" y="9125"/>
                  </a:lnTo>
                  <a:lnTo>
                    <a:pt x="5913" y="9149"/>
                  </a:lnTo>
                  <a:lnTo>
                    <a:pt x="5962" y="9052"/>
                  </a:lnTo>
                  <a:lnTo>
                    <a:pt x="5962" y="8906"/>
                  </a:lnTo>
                  <a:lnTo>
                    <a:pt x="5864" y="8395"/>
                  </a:lnTo>
                  <a:lnTo>
                    <a:pt x="5718" y="7860"/>
                  </a:lnTo>
                  <a:lnTo>
                    <a:pt x="5572" y="7349"/>
                  </a:lnTo>
                  <a:lnTo>
                    <a:pt x="5451" y="6838"/>
                  </a:lnTo>
                  <a:lnTo>
                    <a:pt x="5207" y="5670"/>
                  </a:lnTo>
                  <a:lnTo>
                    <a:pt x="5086" y="5110"/>
                  </a:lnTo>
                  <a:lnTo>
                    <a:pt x="4940" y="4550"/>
                  </a:lnTo>
                  <a:lnTo>
                    <a:pt x="4721" y="3723"/>
                  </a:lnTo>
                  <a:lnTo>
                    <a:pt x="4526" y="2920"/>
                  </a:lnTo>
                  <a:close/>
                  <a:moveTo>
                    <a:pt x="5572" y="9612"/>
                  </a:moveTo>
                  <a:lnTo>
                    <a:pt x="5791" y="9660"/>
                  </a:lnTo>
                  <a:lnTo>
                    <a:pt x="5621" y="9904"/>
                  </a:lnTo>
                  <a:lnTo>
                    <a:pt x="5499" y="10147"/>
                  </a:lnTo>
                  <a:lnTo>
                    <a:pt x="5426" y="10293"/>
                  </a:lnTo>
                  <a:lnTo>
                    <a:pt x="5378" y="10439"/>
                  </a:lnTo>
                  <a:lnTo>
                    <a:pt x="5329" y="10609"/>
                  </a:lnTo>
                  <a:lnTo>
                    <a:pt x="5353" y="10755"/>
                  </a:lnTo>
                  <a:lnTo>
                    <a:pt x="5378" y="10804"/>
                  </a:lnTo>
                  <a:lnTo>
                    <a:pt x="5402" y="10853"/>
                  </a:lnTo>
                  <a:lnTo>
                    <a:pt x="5402" y="10926"/>
                  </a:lnTo>
                  <a:lnTo>
                    <a:pt x="5426" y="10999"/>
                  </a:lnTo>
                  <a:lnTo>
                    <a:pt x="5451" y="11120"/>
                  </a:lnTo>
                  <a:lnTo>
                    <a:pt x="5499" y="11217"/>
                  </a:lnTo>
                  <a:lnTo>
                    <a:pt x="5305" y="11242"/>
                  </a:lnTo>
                  <a:lnTo>
                    <a:pt x="5110" y="11290"/>
                  </a:lnTo>
                  <a:lnTo>
                    <a:pt x="4988" y="11193"/>
                  </a:lnTo>
                  <a:lnTo>
                    <a:pt x="4940" y="11144"/>
                  </a:lnTo>
                  <a:lnTo>
                    <a:pt x="4867" y="11071"/>
                  </a:lnTo>
                  <a:lnTo>
                    <a:pt x="5037" y="10853"/>
                  </a:lnTo>
                  <a:lnTo>
                    <a:pt x="5159" y="10585"/>
                  </a:lnTo>
                  <a:lnTo>
                    <a:pt x="5353" y="10074"/>
                  </a:lnTo>
                  <a:lnTo>
                    <a:pt x="5451" y="9831"/>
                  </a:lnTo>
                  <a:lnTo>
                    <a:pt x="5572" y="9612"/>
                  </a:lnTo>
                  <a:close/>
                  <a:moveTo>
                    <a:pt x="14016" y="11193"/>
                  </a:moveTo>
                  <a:lnTo>
                    <a:pt x="14040" y="11290"/>
                  </a:lnTo>
                  <a:lnTo>
                    <a:pt x="13845" y="11290"/>
                  </a:lnTo>
                  <a:lnTo>
                    <a:pt x="13724" y="11315"/>
                  </a:lnTo>
                  <a:lnTo>
                    <a:pt x="13651" y="11217"/>
                  </a:lnTo>
                  <a:lnTo>
                    <a:pt x="13772" y="11217"/>
                  </a:lnTo>
                  <a:lnTo>
                    <a:pt x="14016" y="11193"/>
                  </a:lnTo>
                  <a:close/>
                  <a:moveTo>
                    <a:pt x="5864" y="10950"/>
                  </a:moveTo>
                  <a:lnTo>
                    <a:pt x="6083" y="11023"/>
                  </a:lnTo>
                  <a:lnTo>
                    <a:pt x="6302" y="11047"/>
                  </a:lnTo>
                  <a:lnTo>
                    <a:pt x="6692" y="11071"/>
                  </a:lnTo>
                  <a:lnTo>
                    <a:pt x="7397" y="11096"/>
                  </a:lnTo>
                  <a:lnTo>
                    <a:pt x="8079" y="11120"/>
                  </a:lnTo>
                  <a:lnTo>
                    <a:pt x="9490" y="11120"/>
                  </a:lnTo>
                  <a:lnTo>
                    <a:pt x="10877" y="11169"/>
                  </a:lnTo>
                  <a:lnTo>
                    <a:pt x="12288" y="11217"/>
                  </a:lnTo>
                  <a:lnTo>
                    <a:pt x="13188" y="11217"/>
                  </a:lnTo>
                  <a:lnTo>
                    <a:pt x="13261" y="11315"/>
                  </a:lnTo>
                  <a:lnTo>
                    <a:pt x="13310" y="11388"/>
                  </a:lnTo>
                  <a:lnTo>
                    <a:pt x="12872" y="11339"/>
                  </a:lnTo>
                  <a:lnTo>
                    <a:pt x="12434" y="11315"/>
                  </a:lnTo>
                  <a:lnTo>
                    <a:pt x="11534" y="11315"/>
                  </a:lnTo>
                  <a:lnTo>
                    <a:pt x="10634" y="11363"/>
                  </a:lnTo>
                  <a:lnTo>
                    <a:pt x="9733" y="11363"/>
                  </a:lnTo>
                  <a:lnTo>
                    <a:pt x="9247" y="11339"/>
                  </a:lnTo>
                  <a:lnTo>
                    <a:pt x="8736" y="11290"/>
                  </a:lnTo>
                  <a:lnTo>
                    <a:pt x="8225" y="11242"/>
                  </a:lnTo>
                  <a:lnTo>
                    <a:pt x="7738" y="11193"/>
                  </a:lnTo>
                  <a:lnTo>
                    <a:pt x="6862" y="11120"/>
                  </a:lnTo>
                  <a:lnTo>
                    <a:pt x="6424" y="11120"/>
                  </a:lnTo>
                  <a:lnTo>
                    <a:pt x="6205" y="11144"/>
                  </a:lnTo>
                  <a:lnTo>
                    <a:pt x="6010" y="11193"/>
                  </a:lnTo>
                  <a:lnTo>
                    <a:pt x="5986" y="11169"/>
                  </a:lnTo>
                  <a:lnTo>
                    <a:pt x="5864" y="10950"/>
                  </a:lnTo>
                  <a:close/>
                  <a:moveTo>
                    <a:pt x="5572" y="12191"/>
                  </a:moveTo>
                  <a:lnTo>
                    <a:pt x="5499" y="12215"/>
                  </a:lnTo>
                  <a:lnTo>
                    <a:pt x="5402" y="12264"/>
                  </a:lnTo>
                  <a:lnTo>
                    <a:pt x="5329" y="12312"/>
                  </a:lnTo>
                  <a:lnTo>
                    <a:pt x="5256" y="12361"/>
                  </a:lnTo>
                  <a:lnTo>
                    <a:pt x="5232" y="12434"/>
                  </a:lnTo>
                  <a:lnTo>
                    <a:pt x="5183" y="12507"/>
                  </a:lnTo>
                  <a:lnTo>
                    <a:pt x="5183" y="12580"/>
                  </a:lnTo>
                  <a:lnTo>
                    <a:pt x="5207" y="12629"/>
                  </a:lnTo>
                  <a:lnTo>
                    <a:pt x="5232" y="12726"/>
                  </a:lnTo>
                  <a:lnTo>
                    <a:pt x="5305" y="12799"/>
                  </a:lnTo>
                  <a:lnTo>
                    <a:pt x="5378" y="12823"/>
                  </a:lnTo>
                  <a:lnTo>
                    <a:pt x="5475" y="12848"/>
                  </a:lnTo>
                  <a:lnTo>
                    <a:pt x="5572" y="12823"/>
                  </a:lnTo>
                  <a:lnTo>
                    <a:pt x="5670" y="12799"/>
                  </a:lnTo>
                  <a:lnTo>
                    <a:pt x="5767" y="12750"/>
                  </a:lnTo>
                  <a:lnTo>
                    <a:pt x="5840" y="12653"/>
                  </a:lnTo>
                  <a:lnTo>
                    <a:pt x="5864" y="12580"/>
                  </a:lnTo>
                  <a:lnTo>
                    <a:pt x="5889" y="12483"/>
                  </a:lnTo>
                  <a:lnTo>
                    <a:pt x="5864" y="12410"/>
                  </a:lnTo>
                  <a:lnTo>
                    <a:pt x="5816" y="12312"/>
                  </a:lnTo>
                  <a:lnTo>
                    <a:pt x="5743" y="12264"/>
                  </a:lnTo>
                  <a:lnTo>
                    <a:pt x="5670" y="12215"/>
                  </a:lnTo>
                  <a:lnTo>
                    <a:pt x="5572" y="12191"/>
                  </a:lnTo>
                  <a:close/>
                  <a:moveTo>
                    <a:pt x="14040" y="12239"/>
                  </a:moveTo>
                  <a:lnTo>
                    <a:pt x="13967" y="12264"/>
                  </a:lnTo>
                  <a:lnTo>
                    <a:pt x="13918" y="12288"/>
                  </a:lnTo>
                  <a:lnTo>
                    <a:pt x="13797" y="12361"/>
                  </a:lnTo>
                  <a:lnTo>
                    <a:pt x="13724" y="12458"/>
                  </a:lnTo>
                  <a:lnTo>
                    <a:pt x="13699" y="12531"/>
                  </a:lnTo>
                  <a:lnTo>
                    <a:pt x="13675" y="12604"/>
                  </a:lnTo>
                  <a:lnTo>
                    <a:pt x="13699" y="12677"/>
                  </a:lnTo>
                  <a:lnTo>
                    <a:pt x="13724" y="12750"/>
                  </a:lnTo>
                  <a:lnTo>
                    <a:pt x="13797" y="12872"/>
                  </a:lnTo>
                  <a:lnTo>
                    <a:pt x="13918" y="12945"/>
                  </a:lnTo>
                  <a:lnTo>
                    <a:pt x="13967" y="12969"/>
                  </a:lnTo>
                  <a:lnTo>
                    <a:pt x="14113" y="12969"/>
                  </a:lnTo>
                  <a:lnTo>
                    <a:pt x="14186" y="12945"/>
                  </a:lnTo>
                  <a:lnTo>
                    <a:pt x="14308" y="12872"/>
                  </a:lnTo>
                  <a:lnTo>
                    <a:pt x="14381" y="12750"/>
                  </a:lnTo>
                  <a:lnTo>
                    <a:pt x="14405" y="12677"/>
                  </a:lnTo>
                  <a:lnTo>
                    <a:pt x="14405" y="12604"/>
                  </a:lnTo>
                  <a:lnTo>
                    <a:pt x="14405" y="12531"/>
                  </a:lnTo>
                  <a:lnTo>
                    <a:pt x="14381" y="12458"/>
                  </a:lnTo>
                  <a:lnTo>
                    <a:pt x="14308" y="12361"/>
                  </a:lnTo>
                  <a:lnTo>
                    <a:pt x="14186" y="12288"/>
                  </a:lnTo>
                  <a:lnTo>
                    <a:pt x="14113" y="12264"/>
                  </a:lnTo>
                  <a:lnTo>
                    <a:pt x="14040" y="12239"/>
                  </a:lnTo>
                  <a:close/>
                  <a:moveTo>
                    <a:pt x="14089" y="11753"/>
                  </a:moveTo>
                  <a:lnTo>
                    <a:pt x="14235" y="11777"/>
                  </a:lnTo>
                  <a:lnTo>
                    <a:pt x="14381" y="11801"/>
                  </a:lnTo>
                  <a:lnTo>
                    <a:pt x="14502" y="11874"/>
                  </a:lnTo>
                  <a:lnTo>
                    <a:pt x="14600" y="11972"/>
                  </a:lnTo>
                  <a:lnTo>
                    <a:pt x="14673" y="12093"/>
                  </a:lnTo>
                  <a:lnTo>
                    <a:pt x="14746" y="12215"/>
                  </a:lnTo>
                  <a:lnTo>
                    <a:pt x="14770" y="12385"/>
                  </a:lnTo>
                  <a:lnTo>
                    <a:pt x="14794" y="12580"/>
                  </a:lnTo>
                  <a:lnTo>
                    <a:pt x="14770" y="12750"/>
                  </a:lnTo>
                  <a:lnTo>
                    <a:pt x="14721" y="12896"/>
                  </a:lnTo>
                  <a:lnTo>
                    <a:pt x="14648" y="13042"/>
                  </a:lnTo>
                  <a:lnTo>
                    <a:pt x="14551" y="13164"/>
                  </a:lnTo>
                  <a:lnTo>
                    <a:pt x="14405" y="13261"/>
                  </a:lnTo>
                  <a:lnTo>
                    <a:pt x="14259" y="13334"/>
                  </a:lnTo>
                  <a:lnTo>
                    <a:pt x="14089" y="13383"/>
                  </a:lnTo>
                  <a:lnTo>
                    <a:pt x="13870" y="13383"/>
                  </a:lnTo>
                  <a:lnTo>
                    <a:pt x="13651" y="13334"/>
                  </a:lnTo>
                  <a:lnTo>
                    <a:pt x="13480" y="13261"/>
                  </a:lnTo>
                  <a:lnTo>
                    <a:pt x="13334" y="13164"/>
                  </a:lnTo>
                  <a:lnTo>
                    <a:pt x="13237" y="13018"/>
                  </a:lnTo>
                  <a:lnTo>
                    <a:pt x="13164" y="12848"/>
                  </a:lnTo>
                  <a:lnTo>
                    <a:pt x="13164" y="12653"/>
                  </a:lnTo>
                  <a:lnTo>
                    <a:pt x="13213" y="12434"/>
                  </a:lnTo>
                  <a:lnTo>
                    <a:pt x="13286" y="12264"/>
                  </a:lnTo>
                  <a:lnTo>
                    <a:pt x="13359" y="12118"/>
                  </a:lnTo>
                  <a:lnTo>
                    <a:pt x="13480" y="11972"/>
                  </a:lnTo>
                  <a:lnTo>
                    <a:pt x="13602" y="11850"/>
                  </a:lnTo>
                  <a:lnTo>
                    <a:pt x="13602" y="11826"/>
                  </a:lnTo>
                  <a:lnTo>
                    <a:pt x="13675" y="11850"/>
                  </a:lnTo>
                  <a:lnTo>
                    <a:pt x="13748" y="11850"/>
                  </a:lnTo>
                  <a:lnTo>
                    <a:pt x="13797" y="11826"/>
                  </a:lnTo>
                  <a:lnTo>
                    <a:pt x="13845" y="11777"/>
                  </a:lnTo>
                  <a:lnTo>
                    <a:pt x="13918" y="11777"/>
                  </a:lnTo>
                  <a:lnTo>
                    <a:pt x="14089" y="11753"/>
                  </a:lnTo>
                  <a:close/>
                  <a:moveTo>
                    <a:pt x="5475" y="11631"/>
                  </a:moveTo>
                  <a:lnTo>
                    <a:pt x="5524" y="11704"/>
                  </a:lnTo>
                  <a:lnTo>
                    <a:pt x="5597" y="11728"/>
                  </a:lnTo>
                  <a:lnTo>
                    <a:pt x="5645" y="11753"/>
                  </a:lnTo>
                  <a:lnTo>
                    <a:pt x="5743" y="11753"/>
                  </a:lnTo>
                  <a:lnTo>
                    <a:pt x="5840" y="11728"/>
                  </a:lnTo>
                  <a:lnTo>
                    <a:pt x="5937" y="11753"/>
                  </a:lnTo>
                  <a:lnTo>
                    <a:pt x="6010" y="11801"/>
                  </a:lnTo>
                  <a:lnTo>
                    <a:pt x="6083" y="11874"/>
                  </a:lnTo>
                  <a:lnTo>
                    <a:pt x="6132" y="11972"/>
                  </a:lnTo>
                  <a:lnTo>
                    <a:pt x="6181" y="12093"/>
                  </a:lnTo>
                  <a:lnTo>
                    <a:pt x="6229" y="12361"/>
                  </a:lnTo>
                  <a:lnTo>
                    <a:pt x="6229" y="12653"/>
                  </a:lnTo>
                  <a:lnTo>
                    <a:pt x="6181" y="12945"/>
                  </a:lnTo>
                  <a:lnTo>
                    <a:pt x="6132" y="13067"/>
                  </a:lnTo>
                  <a:lnTo>
                    <a:pt x="6083" y="13164"/>
                  </a:lnTo>
                  <a:lnTo>
                    <a:pt x="6010" y="13261"/>
                  </a:lnTo>
                  <a:lnTo>
                    <a:pt x="5937" y="13310"/>
                  </a:lnTo>
                  <a:lnTo>
                    <a:pt x="5840" y="13359"/>
                  </a:lnTo>
                  <a:lnTo>
                    <a:pt x="5743" y="13383"/>
                  </a:lnTo>
                  <a:lnTo>
                    <a:pt x="5645" y="13407"/>
                  </a:lnTo>
                  <a:lnTo>
                    <a:pt x="5548" y="13407"/>
                  </a:lnTo>
                  <a:lnTo>
                    <a:pt x="5353" y="13359"/>
                  </a:lnTo>
                  <a:lnTo>
                    <a:pt x="5159" y="13286"/>
                  </a:lnTo>
                  <a:lnTo>
                    <a:pt x="5013" y="13140"/>
                  </a:lnTo>
                  <a:lnTo>
                    <a:pt x="4867" y="12994"/>
                  </a:lnTo>
                  <a:lnTo>
                    <a:pt x="4769" y="12823"/>
                  </a:lnTo>
                  <a:lnTo>
                    <a:pt x="4721" y="12629"/>
                  </a:lnTo>
                  <a:lnTo>
                    <a:pt x="4721" y="12434"/>
                  </a:lnTo>
                  <a:lnTo>
                    <a:pt x="4745" y="12264"/>
                  </a:lnTo>
                  <a:lnTo>
                    <a:pt x="4818" y="12118"/>
                  </a:lnTo>
                  <a:lnTo>
                    <a:pt x="4915" y="11972"/>
                  </a:lnTo>
                  <a:lnTo>
                    <a:pt x="5037" y="11850"/>
                  </a:lnTo>
                  <a:lnTo>
                    <a:pt x="5159" y="11753"/>
                  </a:lnTo>
                  <a:lnTo>
                    <a:pt x="5329" y="11680"/>
                  </a:lnTo>
                  <a:lnTo>
                    <a:pt x="5475" y="11631"/>
                  </a:lnTo>
                  <a:close/>
                  <a:moveTo>
                    <a:pt x="706" y="0"/>
                  </a:moveTo>
                  <a:lnTo>
                    <a:pt x="511" y="25"/>
                  </a:lnTo>
                  <a:lnTo>
                    <a:pt x="317" y="49"/>
                  </a:lnTo>
                  <a:lnTo>
                    <a:pt x="146" y="122"/>
                  </a:lnTo>
                  <a:lnTo>
                    <a:pt x="73" y="171"/>
                  </a:lnTo>
                  <a:lnTo>
                    <a:pt x="25" y="268"/>
                  </a:lnTo>
                  <a:lnTo>
                    <a:pt x="0" y="341"/>
                  </a:lnTo>
                  <a:lnTo>
                    <a:pt x="25" y="438"/>
                  </a:lnTo>
                  <a:lnTo>
                    <a:pt x="49" y="536"/>
                  </a:lnTo>
                  <a:lnTo>
                    <a:pt x="122" y="609"/>
                  </a:lnTo>
                  <a:lnTo>
                    <a:pt x="195" y="633"/>
                  </a:lnTo>
                  <a:lnTo>
                    <a:pt x="292" y="657"/>
                  </a:lnTo>
                  <a:lnTo>
                    <a:pt x="657" y="657"/>
                  </a:lnTo>
                  <a:lnTo>
                    <a:pt x="1047" y="682"/>
                  </a:lnTo>
                  <a:lnTo>
                    <a:pt x="1412" y="730"/>
                  </a:lnTo>
                  <a:lnTo>
                    <a:pt x="1777" y="755"/>
                  </a:lnTo>
                  <a:lnTo>
                    <a:pt x="3188" y="828"/>
                  </a:lnTo>
                  <a:lnTo>
                    <a:pt x="3212" y="998"/>
                  </a:lnTo>
                  <a:lnTo>
                    <a:pt x="3237" y="1144"/>
                  </a:lnTo>
                  <a:lnTo>
                    <a:pt x="3358" y="1460"/>
                  </a:lnTo>
                  <a:lnTo>
                    <a:pt x="3480" y="1777"/>
                  </a:lnTo>
                  <a:lnTo>
                    <a:pt x="3602" y="2069"/>
                  </a:lnTo>
                  <a:lnTo>
                    <a:pt x="3772" y="2701"/>
                  </a:lnTo>
                  <a:lnTo>
                    <a:pt x="3918" y="3309"/>
                  </a:lnTo>
                  <a:lnTo>
                    <a:pt x="4210" y="4550"/>
                  </a:lnTo>
                  <a:lnTo>
                    <a:pt x="5329" y="9076"/>
                  </a:lnTo>
                  <a:lnTo>
                    <a:pt x="5329" y="9101"/>
                  </a:lnTo>
                  <a:lnTo>
                    <a:pt x="5159" y="9344"/>
                  </a:lnTo>
                  <a:lnTo>
                    <a:pt x="5037" y="9563"/>
                  </a:lnTo>
                  <a:lnTo>
                    <a:pt x="4842" y="9928"/>
                  </a:lnTo>
                  <a:lnTo>
                    <a:pt x="4696" y="10317"/>
                  </a:lnTo>
                  <a:lnTo>
                    <a:pt x="4526" y="10634"/>
                  </a:lnTo>
                  <a:lnTo>
                    <a:pt x="4453" y="10780"/>
                  </a:lnTo>
                  <a:lnTo>
                    <a:pt x="4380" y="10950"/>
                  </a:lnTo>
                  <a:lnTo>
                    <a:pt x="4356" y="10999"/>
                  </a:lnTo>
                  <a:lnTo>
                    <a:pt x="4380" y="11047"/>
                  </a:lnTo>
                  <a:lnTo>
                    <a:pt x="4404" y="11144"/>
                  </a:lnTo>
                  <a:lnTo>
                    <a:pt x="4429" y="11217"/>
                  </a:lnTo>
                  <a:lnTo>
                    <a:pt x="4453" y="11315"/>
                  </a:lnTo>
                  <a:lnTo>
                    <a:pt x="4526" y="11412"/>
                  </a:lnTo>
                  <a:lnTo>
                    <a:pt x="4672" y="11607"/>
                  </a:lnTo>
                  <a:lnTo>
                    <a:pt x="4502" y="11801"/>
                  </a:lnTo>
                  <a:lnTo>
                    <a:pt x="4380" y="12045"/>
                  </a:lnTo>
                  <a:lnTo>
                    <a:pt x="4307" y="12288"/>
                  </a:lnTo>
                  <a:lnTo>
                    <a:pt x="4283" y="12556"/>
                  </a:lnTo>
                  <a:lnTo>
                    <a:pt x="4283" y="12726"/>
                  </a:lnTo>
                  <a:lnTo>
                    <a:pt x="4307" y="12872"/>
                  </a:lnTo>
                  <a:lnTo>
                    <a:pt x="4356" y="13018"/>
                  </a:lnTo>
                  <a:lnTo>
                    <a:pt x="4429" y="13140"/>
                  </a:lnTo>
                  <a:lnTo>
                    <a:pt x="4502" y="13261"/>
                  </a:lnTo>
                  <a:lnTo>
                    <a:pt x="4575" y="13383"/>
                  </a:lnTo>
                  <a:lnTo>
                    <a:pt x="4696" y="13480"/>
                  </a:lnTo>
                  <a:lnTo>
                    <a:pt x="4818" y="13578"/>
                  </a:lnTo>
                  <a:lnTo>
                    <a:pt x="4940" y="13651"/>
                  </a:lnTo>
                  <a:lnTo>
                    <a:pt x="5061" y="13724"/>
                  </a:lnTo>
                  <a:lnTo>
                    <a:pt x="5207" y="13772"/>
                  </a:lnTo>
                  <a:lnTo>
                    <a:pt x="5353" y="13797"/>
                  </a:lnTo>
                  <a:lnTo>
                    <a:pt x="5499" y="13821"/>
                  </a:lnTo>
                  <a:lnTo>
                    <a:pt x="5791" y="13821"/>
                  </a:lnTo>
                  <a:lnTo>
                    <a:pt x="5937" y="13797"/>
                  </a:lnTo>
                  <a:lnTo>
                    <a:pt x="6108" y="13748"/>
                  </a:lnTo>
                  <a:lnTo>
                    <a:pt x="6254" y="13675"/>
                  </a:lnTo>
                  <a:lnTo>
                    <a:pt x="6375" y="13553"/>
                  </a:lnTo>
                  <a:lnTo>
                    <a:pt x="6473" y="13432"/>
                  </a:lnTo>
                  <a:lnTo>
                    <a:pt x="6570" y="13286"/>
                  </a:lnTo>
                  <a:lnTo>
                    <a:pt x="6619" y="13140"/>
                  </a:lnTo>
                  <a:lnTo>
                    <a:pt x="6667" y="12969"/>
                  </a:lnTo>
                  <a:lnTo>
                    <a:pt x="6692" y="12799"/>
                  </a:lnTo>
                  <a:lnTo>
                    <a:pt x="6692" y="12629"/>
                  </a:lnTo>
                  <a:lnTo>
                    <a:pt x="6692" y="12434"/>
                  </a:lnTo>
                  <a:lnTo>
                    <a:pt x="6667" y="12264"/>
                  </a:lnTo>
                  <a:lnTo>
                    <a:pt x="6619" y="12093"/>
                  </a:lnTo>
                  <a:lnTo>
                    <a:pt x="6570" y="11923"/>
                  </a:lnTo>
                  <a:lnTo>
                    <a:pt x="6497" y="11777"/>
                  </a:lnTo>
                  <a:lnTo>
                    <a:pt x="6424" y="11631"/>
                  </a:lnTo>
                  <a:lnTo>
                    <a:pt x="6327" y="11509"/>
                  </a:lnTo>
                  <a:lnTo>
                    <a:pt x="6862" y="11534"/>
                  </a:lnTo>
                  <a:lnTo>
                    <a:pt x="7373" y="11534"/>
                  </a:lnTo>
                  <a:lnTo>
                    <a:pt x="8371" y="11631"/>
                  </a:lnTo>
                  <a:lnTo>
                    <a:pt x="9368" y="11728"/>
                  </a:lnTo>
                  <a:lnTo>
                    <a:pt x="9831" y="11753"/>
                  </a:lnTo>
                  <a:lnTo>
                    <a:pt x="10293" y="11753"/>
                  </a:lnTo>
                  <a:lnTo>
                    <a:pt x="11218" y="11704"/>
                  </a:lnTo>
                  <a:lnTo>
                    <a:pt x="11704" y="11680"/>
                  </a:lnTo>
                  <a:lnTo>
                    <a:pt x="12166" y="11680"/>
                  </a:lnTo>
                  <a:lnTo>
                    <a:pt x="12629" y="11704"/>
                  </a:lnTo>
                  <a:lnTo>
                    <a:pt x="13091" y="11753"/>
                  </a:lnTo>
                  <a:lnTo>
                    <a:pt x="12921" y="11996"/>
                  </a:lnTo>
                  <a:lnTo>
                    <a:pt x="12799" y="12264"/>
                  </a:lnTo>
                  <a:lnTo>
                    <a:pt x="12750" y="12434"/>
                  </a:lnTo>
                  <a:lnTo>
                    <a:pt x="12702" y="12580"/>
                  </a:lnTo>
                  <a:lnTo>
                    <a:pt x="12702" y="12726"/>
                  </a:lnTo>
                  <a:lnTo>
                    <a:pt x="12702" y="12872"/>
                  </a:lnTo>
                  <a:lnTo>
                    <a:pt x="12750" y="13018"/>
                  </a:lnTo>
                  <a:lnTo>
                    <a:pt x="12799" y="13140"/>
                  </a:lnTo>
                  <a:lnTo>
                    <a:pt x="12848" y="13261"/>
                  </a:lnTo>
                  <a:lnTo>
                    <a:pt x="12945" y="13383"/>
                  </a:lnTo>
                  <a:lnTo>
                    <a:pt x="13042" y="13480"/>
                  </a:lnTo>
                  <a:lnTo>
                    <a:pt x="13140" y="13553"/>
                  </a:lnTo>
                  <a:lnTo>
                    <a:pt x="13261" y="13626"/>
                  </a:lnTo>
                  <a:lnTo>
                    <a:pt x="13407" y="13699"/>
                  </a:lnTo>
                  <a:lnTo>
                    <a:pt x="13553" y="13748"/>
                  </a:lnTo>
                  <a:lnTo>
                    <a:pt x="13699" y="13797"/>
                  </a:lnTo>
                  <a:lnTo>
                    <a:pt x="13845" y="13821"/>
                  </a:lnTo>
                  <a:lnTo>
                    <a:pt x="14016" y="13821"/>
                  </a:lnTo>
                  <a:lnTo>
                    <a:pt x="14283" y="13797"/>
                  </a:lnTo>
                  <a:lnTo>
                    <a:pt x="14502" y="13748"/>
                  </a:lnTo>
                  <a:lnTo>
                    <a:pt x="14697" y="13651"/>
                  </a:lnTo>
                  <a:lnTo>
                    <a:pt x="14867" y="13505"/>
                  </a:lnTo>
                  <a:lnTo>
                    <a:pt x="14989" y="13359"/>
                  </a:lnTo>
                  <a:lnTo>
                    <a:pt x="15086" y="13164"/>
                  </a:lnTo>
                  <a:lnTo>
                    <a:pt x="15159" y="12969"/>
                  </a:lnTo>
                  <a:lnTo>
                    <a:pt x="15208" y="12750"/>
                  </a:lnTo>
                  <a:lnTo>
                    <a:pt x="15208" y="12531"/>
                  </a:lnTo>
                  <a:lnTo>
                    <a:pt x="15184" y="12337"/>
                  </a:lnTo>
                  <a:lnTo>
                    <a:pt x="15159" y="12118"/>
                  </a:lnTo>
                  <a:lnTo>
                    <a:pt x="15086" y="11923"/>
                  </a:lnTo>
                  <a:lnTo>
                    <a:pt x="14989" y="11728"/>
                  </a:lnTo>
                  <a:lnTo>
                    <a:pt x="14867" y="11582"/>
                  </a:lnTo>
                  <a:lnTo>
                    <a:pt x="14721" y="11436"/>
                  </a:lnTo>
                  <a:lnTo>
                    <a:pt x="14551" y="11339"/>
                  </a:lnTo>
                  <a:lnTo>
                    <a:pt x="14405" y="11144"/>
                  </a:lnTo>
                  <a:lnTo>
                    <a:pt x="14648" y="11120"/>
                  </a:lnTo>
                  <a:lnTo>
                    <a:pt x="14989" y="11120"/>
                  </a:lnTo>
                  <a:lnTo>
                    <a:pt x="15062" y="11071"/>
                  </a:lnTo>
                  <a:lnTo>
                    <a:pt x="15086" y="10999"/>
                  </a:lnTo>
                  <a:lnTo>
                    <a:pt x="15111" y="10926"/>
                  </a:lnTo>
                  <a:lnTo>
                    <a:pt x="15086" y="10853"/>
                  </a:lnTo>
                  <a:lnTo>
                    <a:pt x="15062" y="10780"/>
                  </a:lnTo>
                  <a:lnTo>
                    <a:pt x="14989" y="10707"/>
                  </a:lnTo>
                  <a:lnTo>
                    <a:pt x="14892" y="10682"/>
                  </a:lnTo>
                  <a:lnTo>
                    <a:pt x="14648" y="10682"/>
                  </a:lnTo>
                  <a:lnTo>
                    <a:pt x="14429" y="10707"/>
                  </a:lnTo>
                  <a:lnTo>
                    <a:pt x="13967" y="10780"/>
                  </a:lnTo>
                  <a:lnTo>
                    <a:pt x="12653" y="10780"/>
                  </a:lnTo>
                  <a:lnTo>
                    <a:pt x="11339" y="10755"/>
                  </a:lnTo>
                  <a:lnTo>
                    <a:pt x="10050" y="10707"/>
                  </a:lnTo>
                  <a:lnTo>
                    <a:pt x="8760" y="10707"/>
                  </a:lnTo>
                  <a:lnTo>
                    <a:pt x="7495" y="10731"/>
                  </a:lnTo>
                  <a:lnTo>
                    <a:pt x="7081" y="10707"/>
                  </a:lnTo>
                  <a:lnTo>
                    <a:pt x="6643" y="10682"/>
                  </a:lnTo>
                  <a:lnTo>
                    <a:pt x="6229" y="10634"/>
                  </a:lnTo>
                  <a:lnTo>
                    <a:pt x="5816" y="10634"/>
                  </a:lnTo>
                  <a:lnTo>
                    <a:pt x="5864" y="10439"/>
                  </a:lnTo>
                  <a:lnTo>
                    <a:pt x="5913" y="10269"/>
                  </a:lnTo>
                  <a:lnTo>
                    <a:pt x="6035" y="9977"/>
                  </a:lnTo>
                  <a:lnTo>
                    <a:pt x="6059" y="9831"/>
                  </a:lnTo>
                  <a:lnTo>
                    <a:pt x="6083" y="9709"/>
                  </a:lnTo>
                  <a:lnTo>
                    <a:pt x="6400" y="9709"/>
                  </a:lnTo>
                  <a:lnTo>
                    <a:pt x="6716" y="9685"/>
                  </a:lnTo>
                  <a:lnTo>
                    <a:pt x="7300" y="9660"/>
                  </a:lnTo>
                  <a:lnTo>
                    <a:pt x="7860" y="9636"/>
                  </a:lnTo>
                  <a:lnTo>
                    <a:pt x="8395" y="9612"/>
                  </a:lnTo>
                  <a:lnTo>
                    <a:pt x="9466" y="9514"/>
                  </a:lnTo>
                  <a:lnTo>
                    <a:pt x="10512" y="9417"/>
                  </a:lnTo>
                  <a:lnTo>
                    <a:pt x="11558" y="9368"/>
                  </a:lnTo>
                  <a:lnTo>
                    <a:pt x="12604" y="9295"/>
                  </a:lnTo>
                  <a:lnTo>
                    <a:pt x="13140" y="9247"/>
                  </a:lnTo>
                  <a:lnTo>
                    <a:pt x="13651" y="9174"/>
                  </a:lnTo>
                  <a:lnTo>
                    <a:pt x="13991" y="9125"/>
                  </a:lnTo>
                  <a:lnTo>
                    <a:pt x="14332" y="9003"/>
                  </a:lnTo>
                  <a:lnTo>
                    <a:pt x="14624" y="8833"/>
                  </a:lnTo>
                  <a:lnTo>
                    <a:pt x="14916" y="8614"/>
                  </a:lnTo>
                  <a:lnTo>
                    <a:pt x="15062" y="8492"/>
                  </a:lnTo>
                  <a:lnTo>
                    <a:pt x="15159" y="8322"/>
                  </a:lnTo>
                  <a:lnTo>
                    <a:pt x="15257" y="8152"/>
                  </a:lnTo>
                  <a:lnTo>
                    <a:pt x="15354" y="7957"/>
                  </a:lnTo>
                  <a:lnTo>
                    <a:pt x="15500" y="7592"/>
                  </a:lnTo>
                  <a:lnTo>
                    <a:pt x="15646" y="7227"/>
                  </a:lnTo>
                  <a:lnTo>
                    <a:pt x="15914" y="6546"/>
                  </a:lnTo>
                  <a:lnTo>
                    <a:pt x="15987" y="6546"/>
                  </a:lnTo>
                  <a:lnTo>
                    <a:pt x="16011" y="6521"/>
                  </a:lnTo>
                  <a:lnTo>
                    <a:pt x="16035" y="6497"/>
                  </a:lnTo>
                  <a:lnTo>
                    <a:pt x="16035" y="6473"/>
                  </a:lnTo>
                  <a:lnTo>
                    <a:pt x="16011" y="6424"/>
                  </a:lnTo>
                  <a:lnTo>
                    <a:pt x="15987" y="6424"/>
                  </a:lnTo>
                  <a:lnTo>
                    <a:pt x="16303" y="5816"/>
                  </a:lnTo>
                  <a:lnTo>
                    <a:pt x="16327" y="5767"/>
                  </a:lnTo>
                  <a:lnTo>
                    <a:pt x="16352" y="5743"/>
                  </a:lnTo>
                  <a:lnTo>
                    <a:pt x="16376" y="5670"/>
                  </a:lnTo>
                  <a:lnTo>
                    <a:pt x="17009" y="4550"/>
                  </a:lnTo>
                  <a:lnTo>
                    <a:pt x="17325" y="3991"/>
                  </a:lnTo>
                  <a:lnTo>
                    <a:pt x="17641" y="3431"/>
                  </a:lnTo>
                  <a:lnTo>
                    <a:pt x="17666" y="3334"/>
                  </a:lnTo>
                  <a:lnTo>
                    <a:pt x="17641" y="3236"/>
                  </a:lnTo>
                  <a:lnTo>
                    <a:pt x="17690" y="2945"/>
                  </a:lnTo>
                  <a:lnTo>
                    <a:pt x="17690" y="2799"/>
                  </a:lnTo>
                  <a:lnTo>
                    <a:pt x="17690" y="2677"/>
                  </a:lnTo>
                  <a:lnTo>
                    <a:pt x="17641" y="2555"/>
                  </a:lnTo>
                  <a:lnTo>
                    <a:pt x="17568" y="2458"/>
                  </a:lnTo>
                  <a:lnTo>
                    <a:pt x="17495" y="2361"/>
                  </a:lnTo>
                  <a:lnTo>
                    <a:pt x="17398" y="2288"/>
                  </a:lnTo>
                  <a:lnTo>
                    <a:pt x="17301" y="2215"/>
                  </a:lnTo>
                  <a:lnTo>
                    <a:pt x="17155" y="2166"/>
                  </a:lnTo>
                  <a:lnTo>
                    <a:pt x="16984" y="2117"/>
                  </a:lnTo>
                  <a:lnTo>
                    <a:pt x="16790" y="2069"/>
                  </a:lnTo>
                  <a:lnTo>
                    <a:pt x="16376" y="2069"/>
                  </a:lnTo>
                  <a:lnTo>
                    <a:pt x="15597" y="2093"/>
                  </a:lnTo>
                  <a:lnTo>
                    <a:pt x="14283" y="2093"/>
                  </a:lnTo>
                  <a:lnTo>
                    <a:pt x="13651" y="2069"/>
                  </a:lnTo>
                  <a:lnTo>
                    <a:pt x="12994" y="2020"/>
                  </a:lnTo>
                  <a:lnTo>
                    <a:pt x="11753" y="1923"/>
                  </a:lnTo>
                  <a:lnTo>
                    <a:pt x="10488" y="1898"/>
                  </a:lnTo>
                  <a:lnTo>
                    <a:pt x="9222" y="1874"/>
                  </a:lnTo>
                  <a:lnTo>
                    <a:pt x="7981" y="1874"/>
                  </a:lnTo>
                  <a:lnTo>
                    <a:pt x="7032" y="1850"/>
                  </a:lnTo>
                  <a:lnTo>
                    <a:pt x="6083" y="1825"/>
                  </a:lnTo>
                  <a:lnTo>
                    <a:pt x="5159" y="1801"/>
                  </a:lnTo>
                  <a:lnTo>
                    <a:pt x="4210" y="1801"/>
                  </a:lnTo>
                  <a:lnTo>
                    <a:pt x="4112" y="1509"/>
                  </a:lnTo>
                  <a:lnTo>
                    <a:pt x="3991" y="1241"/>
                  </a:lnTo>
                  <a:lnTo>
                    <a:pt x="3942" y="998"/>
                  </a:lnTo>
                  <a:lnTo>
                    <a:pt x="3845" y="633"/>
                  </a:lnTo>
                  <a:lnTo>
                    <a:pt x="3796" y="463"/>
                  </a:lnTo>
                  <a:lnTo>
                    <a:pt x="3723" y="292"/>
                  </a:lnTo>
                  <a:lnTo>
                    <a:pt x="3650" y="195"/>
                  </a:lnTo>
                  <a:lnTo>
                    <a:pt x="3577" y="146"/>
                  </a:lnTo>
                  <a:lnTo>
                    <a:pt x="3529" y="146"/>
                  </a:lnTo>
                  <a:lnTo>
                    <a:pt x="2604" y="122"/>
                  </a:lnTo>
                  <a:lnTo>
                    <a:pt x="1655" y="73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03;p38">
              <a:extLst>
                <a:ext uri="{FF2B5EF4-FFF2-40B4-BE49-F238E27FC236}">
                  <a16:creationId xmlns:a16="http://schemas.microsoft.com/office/drawing/2014/main" id="{321E3536-3570-453C-9B50-C86871EBBF68}"/>
                </a:ext>
              </a:extLst>
            </p:cNvPr>
            <p:cNvSpPr/>
            <p:nvPr/>
          </p:nvSpPr>
          <p:spPr>
            <a:xfrm rot="20054851">
              <a:off x="8911608" y="11991533"/>
              <a:ext cx="2674264" cy="1508083"/>
            </a:xfrm>
            <a:custGeom>
              <a:avLst/>
              <a:gdLst/>
              <a:ahLst/>
              <a:cxnLst/>
              <a:rect l="l" t="t" r="r" b="b"/>
              <a:pathLst>
                <a:path w="21705" h="12240" extrusionOk="0">
                  <a:moveTo>
                    <a:pt x="17544" y="4258"/>
                  </a:moveTo>
                  <a:lnTo>
                    <a:pt x="17811" y="4307"/>
                  </a:lnTo>
                  <a:lnTo>
                    <a:pt x="18055" y="4356"/>
                  </a:lnTo>
                  <a:lnTo>
                    <a:pt x="17957" y="4575"/>
                  </a:lnTo>
                  <a:lnTo>
                    <a:pt x="17860" y="4769"/>
                  </a:lnTo>
                  <a:lnTo>
                    <a:pt x="17714" y="5207"/>
                  </a:lnTo>
                  <a:lnTo>
                    <a:pt x="17617" y="5669"/>
                  </a:lnTo>
                  <a:lnTo>
                    <a:pt x="17495" y="6083"/>
                  </a:lnTo>
                  <a:lnTo>
                    <a:pt x="17373" y="6618"/>
                  </a:lnTo>
                  <a:lnTo>
                    <a:pt x="17276" y="7129"/>
                  </a:lnTo>
                  <a:lnTo>
                    <a:pt x="17130" y="7129"/>
                  </a:lnTo>
                  <a:lnTo>
                    <a:pt x="16570" y="5840"/>
                  </a:lnTo>
                  <a:lnTo>
                    <a:pt x="16011" y="4526"/>
                  </a:lnTo>
                  <a:lnTo>
                    <a:pt x="16278" y="4429"/>
                  </a:lnTo>
                  <a:lnTo>
                    <a:pt x="16522" y="4331"/>
                  </a:lnTo>
                  <a:lnTo>
                    <a:pt x="16789" y="4283"/>
                  </a:lnTo>
                  <a:lnTo>
                    <a:pt x="17033" y="4258"/>
                  </a:lnTo>
                  <a:close/>
                  <a:moveTo>
                    <a:pt x="15451" y="4599"/>
                  </a:moveTo>
                  <a:lnTo>
                    <a:pt x="15962" y="5888"/>
                  </a:lnTo>
                  <a:lnTo>
                    <a:pt x="16497" y="7178"/>
                  </a:lnTo>
                  <a:lnTo>
                    <a:pt x="16205" y="6935"/>
                  </a:lnTo>
                  <a:lnTo>
                    <a:pt x="15938" y="6691"/>
                  </a:lnTo>
                  <a:lnTo>
                    <a:pt x="15597" y="6326"/>
                  </a:lnTo>
                  <a:lnTo>
                    <a:pt x="15281" y="5937"/>
                  </a:lnTo>
                  <a:lnTo>
                    <a:pt x="14940" y="5548"/>
                  </a:lnTo>
                  <a:lnTo>
                    <a:pt x="14745" y="5402"/>
                  </a:lnTo>
                  <a:lnTo>
                    <a:pt x="14551" y="5256"/>
                  </a:lnTo>
                  <a:lnTo>
                    <a:pt x="14770" y="5061"/>
                  </a:lnTo>
                  <a:lnTo>
                    <a:pt x="14989" y="4891"/>
                  </a:lnTo>
                  <a:lnTo>
                    <a:pt x="15208" y="4745"/>
                  </a:lnTo>
                  <a:lnTo>
                    <a:pt x="15451" y="4599"/>
                  </a:lnTo>
                  <a:close/>
                  <a:moveTo>
                    <a:pt x="5012" y="4307"/>
                  </a:moveTo>
                  <a:lnTo>
                    <a:pt x="5353" y="4404"/>
                  </a:lnTo>
                  <a:lnTo>
                    <a:pt x="5669" y="4526"/>
                  </a:lnTo>
                  <a:lnTo>
                    <a:pt x="5986" y="4696"/>
                  </a:lnTo>
                  <a:lnTo>
                    <a:pt x="6302" y="4866"/>
                  </a:lnTo>
                  <a:lnTo>
                    <a:pt x="6059" y="5183"/>
                  </a:lnTo>
                  <a:lnTo>
                    <a:pt x="5304" y="6180"/>
                  </a:lnTo>
                  <a:lnTo>
                    <a:pt x="4550" y="7202"/>
                  </a:lnTo>
                  <a:lnTo>
                    <a:pt x="4501" y="7129"/>
                  </a:lnTo>
                  <a:lnTo>
                    <a:pt x="4453" y="7081"/>
                  </a:lnTo>
                  <a:lnTo>
                    <a:pt x="4599" y="6156"/>
                  </a:lnTo>
                  <a:lnTo>
                    <a:pt x="4793" y="5231"/>
                  </a:lnTo>
                  <a:lnTo>
                    <a:pt x="5012" y="4307"/>
                  </a:lnTo>
                  <a:close/>
                  <a:moveTo>
                    <a:pt x="4234" y="4210"/>
                  </a:moveTo>
                  <a:lnTo>
                    <a:pt x="4720" y="4258"/>
                  </a:lnTo>
                  <a:lnTo>
                    <a:pt x="4477" y="5158"/>
                  </a:lnTo>
                  <a:lnTo>
                    <a:pt x="4282" y="6083"/>
                  </a:lnTo>
                  <a:lnTo>
                    <a:pt x="4185" y="6545"/>
                  </a:lnTo>
                  <a:lnTo>
                    <a:pt x="4112" y="7008"/>
                  </a:lnTo>
                  <a:lnTo>
                    <a:pt x="4088" y="7008"/>
                  </a:lnTo>
                  <a:lnTo>
                    <a:pt x="3991" y="6618"/>
                  </a:lnTo>
                  <a:lnTo>
                    <a:pt x="3869" y="6253"/>
                  </a:lnTo>
                  <a:lnTo>
                    <a:pt x="3747" y="5767"/>
                  </a:lnTo>
                  <a:lnTo>
                    <a:pt x="3577" y="5304"/>
                  </a:lnTo>
                  <a:lnTo>
                    <a:pt x="3358" y="4842"/>
                  </a:lnTo>
                  <a:lnTo>
                    <a:pt x="3139" y="4404"/>
                  </a:lnTo>
                  <a:lnTo>
                    <a:pt x="3090" y="4380"/>
                  </a:lnTo>
                  <a:lnTo>
                    <a:pt x="3066" y="4356"/>
                  </a:lnTo>
                  <a:lnTo>
                    <a:pt x="2993" y="4380"/>
                  </a:lnTo>
                  <a:lnTo>
                    <a:pt x="2944" y="4429"/>
                  </a:lnTo>
                  <a:lnTo>
                    <a:pt x="2920" y="4453"/>
                  </a:lnTo>
                  <a:lnTo>
                    <a:pt x="2920" y="4502"/>
                  </a:lnTo>
                  <a:lnTo>
                    <a:pt x="3261" y="5329"/>
                  </a:lnTo>
                  <a:lnTo>
                    <a:pt x="3407" y="5742"/>
                  </a:lnTo>
                  <a:lnTo>
                    <a:pt x="3553" y="6156"/>
                  </a:lnTo>
                  <a:lnTo>
                    <a:pt x="3674" y="6594"/>
                  </a:lnTo>
                  <a:lnTo>
                    <a:pt x="3796" y="7081"/>
                  </a:lnTo>
                  <a:lnTo>
                    <a:pt x="3601" y="7202"/>
                  </a:lnTo>
                  <a:lnTo>
                    <a:pt x="3431" y="7373"/>
                  </a:lnTo>
                  <a:lnTo>
                    <a:pt x="2944" y="7056"/>
                  </a:lnTo>
                  <a:lnTo>
                    <a:pt x="2701" y="6886"/>
                  </a:lnTo>
                  <a:lnTo>
                    <a:pt x="2482" y="6691"/>
                  </a:lnTo>
                  <a:lnTo>
                    <a:pt x="2190" y="6399"/>
                  </a:lnTo>
                  <a:lnTo>
                    <a:pt x="1922" y="6083"/>
                  </a:lnTo>
                  <a:lnTo>
                    <a:pt x="1630" y="5791"/>
                  </a:lnTo>
                  <a:lnTo>
                    <a:pt x="1484" y="5645"/>
                  </a:lnTo>
                  <a:lnTo>
                    <a:pt x="1314" y="5523"/>
                  </a:lnTo>
                  <a:lnTo>
                    <a:pt x="1484" y="5329"/>
                  </a:lnTo>
                  <a:lnTo>
                    <a:pt x="1655" y="5158"/>
                  </a:lnTo>
                  <a:lnTo>
                    <a:pt x="1849" y="4988"/>
                  </a:lnTo>
                  <a:lnTo>
                    <a:pt x="2044" y="4842"/>
                  </a:lnTo>
                  <a:lnTo>
                    <a:pt x="2239" y="4721"/>
                  </a:lnTo>
                  <a:lnTo>
                    <a:pt x="2433" y="4599"/>
                  </a:lnTo>
                  <a:lnTo>
                    <a:pt x="2652" y="4502"/>
                  </a:lnTo>
                  <a:lnTo>
                    <a:pt x="2871" y="4404"/>
                  </a:lnTo>
                  <a:lnTo>
                    <a:pt x="3090" y="4331"/>
                  </a:lnTo>
                  <a:lnTo>
                    <a:pt x="3309" y="4283"/>
                  </a:lnTo>
                  <a:lnTo>
                    <a:pt x="3553" y="4234"/>
                  </a:lnTo>
                  <a:lnTo>
                    <a:pt x="3772" y="4210"/>
                  </a:lnTo>
                  <a:close/>
                  <a:moveTo>
                    <a:pt x="18152" y="4404"/>
                  </a:moveTo>
                  <a:lnTo>
                    <a:pt x="18395" y="4477"/>
                  </a:lnTo>
                  <a:lnTo>
                    <a:pt x="18639" y="4575"/>
                  </a:lnTo>
                  <a:lnTo>
                    <a:pt x="18858" y="4672"/>
                  </a:lnTo>
                  <a:lnTo>
                    <a:pt x="19077" y="4793"/>
                  </a:lnTo>
                  <a:lnTo>
                    <a:pt x="19515" y="5085"/>
                  </a:lnTo>
                  <a:lnTo>
                    <a:pt x="19904" y="5426"/>
                  </a:lnTo>
                  <a:lnTo>
                    <a:pt x="19588" y="5742"/>
                  </a:lnTo>
                  <a:lnTo>
                    <a:pt x="19247" y="6083"/>
                  </a:lnTo>
                  <a:lnTo>
                    <a:pt x="18931" y="6424"/>
                  </a:lnTo>
                  <a:lnTo>
                    <a:pt x="18614" y="6740"/>
                  </a:lnTo>
                  <a:lnTo>
                    <a:pt x="18201" y="7081"/>
                  </a:lnTo>
                  <a:lnTo>
                    <a:pt x="17787" y="7421"/>
                  </a:lnTo>
                  <a:lnTo>
                    <a:pt x="17665" y="7275"/>
                  </a:lnTo>
                  <a:lnTo>
                    <a:pt x="17495" y="7178"/>
                  </a:lnTo>
                  <a:lnTo>
                    <a:pt x="17592" y="6667"/>
                  </a:lnTo>
                  <a:lnTo>
                    <a:pt x="17690" y="6156"/>
                  </a:lnTo>
                  <a:lnTo>
                    <a:pt x="17811" y="5718"/>
                  </a:lnTo>
                  <a:lnTo>
                    <a:pt x="17933" y="5280"/>
                  </a:lnTo>
                  <a:lnTo>
                    <a:pt x="18055" y="4842"/>
                  </a:lnTo>
                  <a:lnTo>
                    <a:pt x="18152" y="4404"/>
                  </a:lnTo>
                  <a:close/>
                  <a:moveTo>
                    <a:pt x="6691" y="5183"/>
                  </a:moveTo>
                  <a:lnTo>
                    <a:pt x="7056" y="5645"/>
                  </a:lnTo>
                  <a:lnTo>
                    <a:pt x="7227" y="5888"/>
                  </a:lnTo>
                  <a:lnTo>
                    <a:pt x="7373" y="6132"/>
                  </a:lnTo>
                  <a:lnTo>
                    <a:pt x="7227" y="6205"/>
                  </a:lnTo>
                  <a:lnTo>
                    <a:pt x="7056" y="6302"/>
                  </a:lnTo>
                  <a:lnTo>
                    <a:pt x="6764" y="6521"/>
                  </a:lnTo>
                  <a:lnTo>
                    <a:pt x="6326" y="6789"/>
                  </a:lnTo>
                  <a:lnTo>
                    <a:pt x="5864" y="7081"/>
                  </a:lnTo>
                  <a:lnTo>
                    <a:pt x="5621" y="7202"/>
                  </a:lnTo>
                  <a:lnTo>
                    <a:pt x="5377" y="7324"/>
                  </a:lnTo>
                  <a:lnTo>
                    <a:pt x="4891" y="7567"/>
                  </a:lnTo>
                  <a:lnTo>
                    <a:pt x="5645" y="6570"/>
                  </a:lnTo>
                  <a:lnTo>
                    <a:pt x="6375" y="5596"/>
                  </a:lnTo>
                  <a:lnTo>
                    <a:pt x="6691" y="5183"/>
                  </a:lnTo>
                  <a:close/>
                  <a:moveTo>
                    <a:pt x="14526" y="5280"/>
                  </a:moveTo>
                  <a:lnTo>
                    <a:pt x="14599" y="5499"/>
                  </a:lnTo>
                  <a:lnTo>
                    <a:pt x="14721" y="5718"/>
                  </a:lnTo>
                  <a:lnTo>
                    <a:pt x="14867" y="5937"/>
                  </a:lnTo>
                  <a:lnTo>
                    <a:pt x="15037" y="6132"/>
                  </a:lnTo>
                  <a:lnTo>
                    <a:pt x="15402" y="6521"/>
                  </a:lnTo>
                  <a:lnTo>
                    <a:pt x="15743" y="6862"/>
                  </a:lnTo>
                  <a:lnTo>
                    <a:pt x="16084" y="7178"/>
                  </a:lnTo>
                  <a:lnTo>
                    <a:pt x="16424" y="7494"/>
                  </a:lnTo>
                  <a:lnTo>
                    <a:pt x="16327" y="7689"/>
                  </a:lnTo>
                  <a:lnTo>
                    <a:pt x="15719" y="7494"/>
                  </a:lnTo>
                  <a:lnTo>
                    <a:pt x="15402" y="7373"/>
                  </a:lnTo>
                  <a:lnTo>
                    <a:pt x="15110" y="7251"/>
                  </a:lnTo>
                  <a:lnTo>
                    <a:pt x="14745" y="7081"/>
                  </a:lnTo>
                  <a:lnTo>
                    <a:pt x="14380" y="6862"/>
                  </a:lnTo>
                  <a:lnTo>
                    <a:pt x="14015" y="6667"/>
                  </a:lnTo>
                  <a:lnTo>
                    <a:pt x="13821" y="6594"/>
                  </a:lnTo>
                  <a:lnTo>
                    <a:pt x="13626" y="6545"/>
                  </a:lnTo>
                  <a:lnTo>
                    <a:pt x="13796" y="6205"/>
                  </a:lnTo>
                  <a:lnTo>
                    <a:pt x="14015" y="5864"/>
                  </a:lnTo>
                  <a:lnTo>
                    <a:pt x="14259" y="5572"/>
                  </a:lnTo>
                  <a:lnTo>
                    <a:pt x="14526" y="5280"/>
                  </a:lnTo>
                  <a:close/>
                  <a:moveTo>
                    <a:pt x="8395" y="3163"/>
                  </a:moveTo>
                  <a:lnTo>
                    <a:pt x="8735" y="3188"/>
                  </a:lnTo>
                  <a:lnTo>
                    <a:pt x="11461" y="3188"/>
                  </a:lnTo>
                  <a:lnTo>
                    <a:pt x="14332" y="3212"/>
                  </a:lnTo>
                  <a:lnTo>
                    <a:pt x="13407" y="4404"/>
                  </a:lnTo>
                  <a:lnTo>
                    <a:pt x="12434" y="5572"/>
                  </a:lnTo>
                  <a:lnTo>
                    <a:pt x="11363" y="6813"/>
                  </a:lnTo>
                  <a:lnTo>
                    <a:pt x="10925" y="7300"/>
                  </a:lnTo>
                  <a:lnTo>
                    <a:pt x="10706" y="7519"/>
                  </a:lnTo>
                  <a:lnTo>
                    <a:pt x="10512" y="7786"/>
                  </a:lnTo>
                  <a:lnTo>
                    <a:pt x="10098" y="6935"/>
                  </a:lnTo>
                  <a:lnTo>
                    <a:pt x="9684" y="6083"/>
                  </a:lnTo>
                  <a:lnTo>
                    <a:pt x="8930" y="4356"/>
                  </a:lnTo>
                  <a:lnTo>
                    <a:pt x="8395" y="3163"/>
                  </a:lnTo>
                  <a:close/>
                  <a:moveTo>
                    <a:pt x="20171" y="5669"/>
                  </a:moveTo>
                  <a:lnTo>
                    <a:pt x="20366" y="5913"/>
                  </a:lnTo>
                  <a:lnTo>
                    <a:pt x="20561" y="6156"/>
                  </a:lnTo>
                  <a:lnTo>
                    <a:pt x="20755" y="6424"/>
                  </a:lnTo>
                  <a:lnTo>
                    <a:pt x="20901" y="6691"/>
                  </a:lnTo>
                  <a:lnTo>
                    <a:pt x="20999" y="6886"/>
                  </a:lnTo>
                  <a:lnTo>
                    <a:pt x="21096" y="7105"/>
                  </a:lnTo>
                  <a:lnTo>
                    <a:pt x="20658" y="7178"/>
                  </a:lnTo>
                  <a:lnTo>
                    <a:pt x="20244" y="7275"/>
                  </a:lnTo>
                  <a:lnTo>
                    <a:pt x="19393" y="7494"/>
                  </a:lnTo>
                  <a:lnTo>
                    <a:pt x="18687" y="7665"/>
                  </a:lnTo>
                  <a:lnTo>
                    <a:pt x="17982" y="7835"/>
                  </a:lnTo>
                  <a:lnTo>
                    <a:pt x="17957" y="7762"/>
                  </a:lnTo>
                  <a:lnTo>
                    <a:pt x="18420" y="7373"/>
                  </a:lnTo>
                  <a:lnTo>
                    <a:pt x="18858" y="6983"/>
                  </a:lnTo>
                  <a:lnTo>
                    <a:pt x="19198" y="6691"/>
                  </a:lnTo>
                  <a:lnTo>
                    <a:pt x="19539" y="6375"/>
                  </a:lnTo>
                  <a:lnTo>
                    <a:pt x="19880" y="6034"/>
                  </a:lnTo>
                  <a:lnTo>
                    <a:pt x="20171" y="5669"/>
                  </a:lnTo>
                  <a:close/>
                  <a:moveTo>
                    <a:pt x="3942" y="7543"/>
                  </a:moveTo>
                  <a:lnTo>
                    <a:pt x="4015" y="7689"/>
                  </a:lnTo>
                  <a:lnTo>
                    <a:pt x="4088" y="7835"/>
                  </a:lnTo>
                  <a:lnTo>
                    <a:pt x="4088" y="7859"/>
                  </a:lnTo>
                  <a:lnTo>
                    <a:pt x="3820" y="7640"/>
                  </a:lnTo>
                  <a:lnTo>
                    <a:pt x="3942" y="7543"/>
                  </a:lnTo>
                  <a:close/>
                  <a:moveTo>
                    <a:pt x="16741" y="7762"/>
                  </a:moveTo>
                  <a:lnTo>
                    <a:pt x="16765" y="7786"/>
                  </a:lnTo>
                  <a:lnTo>
                    <a:pt x="16814" y="7884"/>
                  </a:lnTo>
                  <a:lnTo>
                    <a:pt x="16692" y="7835"/>
                  </a:lnTo>
                  <a:lnTo>
                    <a:pt x="16741" y="7762"/>
                  </a:lnTo>
                  <a:close/>
                  <a:moveTo>
                    <a:pt x="7957" y="3504"/>
                  </a:moveTo>
                  <a:lnTo>
                    <a:pt x="8297" y="4283"/>
                  </a:lnTo>
                  <a:lnTo>
                    <a:pt x="8711" y="5183"/>
                  </a:lnTo>
                  <a:lnTo>
                    <a:pt x="9125" y="6083"/>
                  </a:lnTo>
                  <a:lnTo>
                    <a:pt x="10001" y="7859"/>
                  </a:lnTo>
                  <a:lnTo>
                    <a:pt x="8443" y="7908"/>
                  </a:lnTo>
                  <a:lnTo>
                    <a:pt x="8443" y="7446"/>
                  </a:lnTo>
                  <a:lnTo>
                    <a:pt x="8395" y="6983"/>
                  </a:lnTo>
                  <a:lnTo>
                    <a:pt x="8297" y="6545"/>
                  </a:lnTo>
                  <a:lnTo>
                    <a:pt x="8151" y="6107"/>
                  </a:lnTo>
                  <a:lnTo>
                    <a:pt x="8054" y="5913"/>
                  </a:lnTo>
                  <a:lnTo>
                    <a:pt x="7957" y="5718"/>
                  </a:lnTo>
                  <a:lnTo>
                    <a:pt x="7835" y="5523"/>
                  </a:lnTo>
                  <a:lnTo>
                    <a:pt x="7689" y="5329"/>
                  </a:lnTo>
                  <a:lnTo>
                    <a:pt x="7567" y="5158"/>
                  </a:lnTo>
                  <a:lnTo>
                    <a:pt x="7397" y="5012"/>
                  </a:lnTo>
                  <a:lnTo>
                    <a:pt x="7227" y="4866"/>
                  </a:lnTo>
                  <a:lnTo>
                    <a:pt x="7056" y="4721"/>
                  </a:lnTo>
                  <a:lnTo>
                    <a:pt x="7324" y="4356"/>
                  </a:lnTo>
                  <a:lnTo>
                    <a:pt x="7665" y="3942"/>
                  </a:lnTo>
                  <a:lnTo>
                    <a:pt x="7835" y="3747"/>
                  </a:lnTo>
                  <a:lnTo>
                    <a:pt x="7957" y="3504"/>
                  </a:lnTo>
                  <a:close/>
                  <a:moveTo>
                    <a:pt x="3699" y="7811"/>
                  </a:moveTo>
                  <a:lnTo>
                    <a:pt x="4063" y="7932"/>
                  </a:lnTo>
                  <a:lnTo>
                    <a:pt x="4063" y="7957"/>
                  </a:lnTo>
                  <a:lnTo>
                    <a:pt x="3869" y="7908"/>
                  </a:lnTo>
                  <a:lnTo>
                    <a:pt x="3650" y="7884"/>
                  </a:lnTo>
                  <a:lnTo>
                    <a:pt x="3699" y="7811"/>
                  </a:lnTo>
                  <a:close/>
                  <a:moveTo>
                    <a:pt x="7543" y="6424"/>
                  </a:moveTo>
                  <a:lnTo>
                    <a:pt x="7640" y="6643"/>
                  </a:lnTo>
                  <a:lnTo>
                    <a:pt x="7713" y="6862"/>
                  </a:lnTo>
                  <a:lnTo>
                    <a:pt x="7786" y="7129"/>
                  </a:lnTo>
                  <a:lnTo>
                    <a:pt x="7835" y="7397"/>
                  </a:lnTo>
                  <a:lnTo>
                    <a:pt x="7884" y="7932"/>
                  </a:lnTo>
                  <a:lnTo>
                    <a:pt x="7300" y="7932"/>
                  </a:lnTo>
                  <a:lnTo>
                    <a:pt x="5742" y="7957"/>
                  </a:lnTo>
                  <a:lnTo>
                    <a:pt x="4988" y="7932"/>
                  </a:lnTo>
                  <a:lnTo>
                    <a:pt x="4988" y="7884"/>
                  </a:lnTo>
                  <a:lnTo>
                    <a:pt x="5256" y="7762"/>
                  </a:lnTo>
                  <a:lnTo>
                    <a:pt x="5523" y="7616"/>
                  </a:lnTo>
                  <a:lnTo>
                    <a:pt x="6034" y="7348"/>
                  </a:lnTo>
                  <a:lnTo>
                    <a:pt x="6399" y="7178"/>
                  </a:lnTo>
                  <a:lnTo>
                    <a:pt x="6813" y="6959"/>
                  </a:lnTo>
                  <a:lnTo>
                    <a:pt x="7202" y="6716"/>
                  </a:lnTo>
                  <a:lnTo>
                    <a:pt x="7373" y="6570"/>
                  </a:lnTo>
                  <a:lnTo>
                    <a:pt x="7543" y="6424"/>
                  </a:lnTo>
                  <a:close/>
                  <a:moveTo>
                    <a:pt x="3845" y="8127"/>
                  </a:moveTo>
                  <a:lnTo>
                    <a:pt x="3674" y="8224"/>
                  </a:lnTo>
                  <a:lnTo>
                    <a:pt x="3650" y="8200"/>
                  </a:lnTo>
                  <a:lnTo>
                    <a:pt x="3845" y="8127"/>
                  </a:lnTo>
                  <a:close/>
                  <a:moveTo>
                    <a:pt x="1144" y="5767"/>
                  </a:moveTo>
                  <a:lnTo>
                    <a:pt x="1338" y="5913"/>
                  </a:lnTo>
                  <a:lnTo>
                    <a:pt x="1509" y="6059"/>
                  </a:lnTo>
                  <a:lnTo>
                    <a:pt x="1849" y="6424"/>
                  </a:lnTo>
                  <a:lnTo>
                    <a:pt x="2166" y="6764"/>
                  </a:lnTo>
                  <a:lnTo>
                    <a:pt x="2336" y="6935"/>
                  </a:lnTo>
                  <a:lnTo>
                    <a:pt x="2506" y="7105"/>
                  </a:lnTo>
                  <a:lnTo>
                    <a:pt x="2871" y="7373"/>
                  </a:lnTo>
                  <a:lnTo>
                    <a:pt x="3261" y="7616"/>
                  </a:lnTo>
                  <a:lnTo>
                    <a:pt x="3188" y="7786"/>
                  </a:lnTo>
                  <a:lnTo>
                    <a:pt x="3163" y="7932"/>
                  </a:lnTo>
                  <a:lnTo>
                    <a:pt x="2725" y="8030"/>
                  </a:lnTo>
                  <a:lnTo>
                    <a:pt x="2312" y="8103"/>
                  </a:lnTo>
                  <a:lnTo>
                    <a:pt x="1411" y="8224"/>
                  </a:lnTo>
                  <a:lnTo>
                    <a:pt x="973" y="8273"/>
                  </a:lnTo>
                  <a:lnTo>
                    <a:pt x="535" y="8370"/>
                  </a:lnTo>
                  <a:lnTo>
                    <a:pt x="511" y="8030"/>
                  </a:lnTo>
                  <a:lnTo>
                    <a:pt x="535" y="7665"/>
                  </a:lnTo>
                  <a:lnTo>
                    <a:pt x="560" y="7324"/>
                  </a:lnTo>
                  <a:lnTo>
                    <a:pt x="633" y="7008"/>
                  </a:lnTo>
                  <a:lnTo>
                    <a:pt x="730" y="6667"/>
                  </a:lnTo>
                  <a:lnTo>
                    <a:pt x="852" y="6351"/>
                  </a:lnTo>
                  <a:lnTo>
                    <a:pt x="973" y="6034"/>
                  </a:lnTo>
                  <a:lnTo>
                    <a:pt x="1144" y="5767"/>
                  </a:lnTo>
                  <a:close/>
                  <a:moveTo>
                    <a:pt x="4477" y="8273"/>
                  </a:moveTo>
                  <a:lnTo>
                    <a:pt x="4526" y="8322"/>
                  </a:lnTo>
                  <a:lnTo>
                    <a:pt x="4501" y="8370"/>
                  </a:lnTo>
                  <a:lnTo>
                    <a:pt x="4453" y="8273"/>
                  </a:lnTo>
                  <a:close/>
                  <a:moveTo>
                    <a:pt x="3942" y="8176"/>
                  </a:moveTo>
                  <a:lnTo>
                    <a:pt x="3820" y="8395"/>
                  </a:lnTo>
                  <a:lnTo>
                    <a:pt x="3747" y="8346"/>
                  </a:lnTo>
                  <a:lnTo>
                    <a:pt x="3942" y="8176"/>
                  </a:lnTo>
                  <a:close/>
                  <a:moveTo>
                    <a:pt x="4112" y="8151"/>
                  </a:moveTo>
                  <a:lnTo>
                    <a:pt x="4136" y="8176"/>
                  </a:lnTo>
                  <a:lnTo>
                    <a:pt x="4063" y="8492"/>
                  </a:lnTo>
                  <a:lnTo>
                    <a:pt x="4039" y="8492"/>
                  </a:lnTo>
                  <a:lnTo>
                    <a:pt x="4112" y="8151"/>
                  </a:lnTo>
                  <a:close/>
                  <a:moveTo>
                    <a:pt x="4234" y="8224"/>
                  </a:moveTo>
                  <a:lnTo>
                    <a:pt x="4380" y="8249"/>
                  </a:lnTo>
                  <a:lnTo>
                    <a:pt x="4428" y="8443"/>
                  </a:lnTo>
                  <a:lnTo>
                    <a:pt x="4355" y="8468"/>
                  </a:lnTo>
                  <a:lnTo>
                    <a:pt x="4282" y="8492"/>
                  </a:lnTo>
                  <a:lnTo>
                    <a:pt x="4234" y="8224"/>
                  </a:lnTo>
                  <a:close/>
                  <a:moveTo>
                    <a:pt x="17349" y="8370"/>
                  </a:moveTo>
                  <a:lnTo>
                    <a:pt x="17422" y="8395"/>
                  </a:lnTo>
                  <a:lnTo>
                    <a:pt x="17446" y="8443"/>
                  </a:lnTo>
                  <a:lnTo>
                    <a:pt x="17373" y="8492"/>
                  </a:lnTo>
                  <a:lnTo>
                    <a:pt x="17349" y="8370"/>
                  </a:lnTo>
                  <a:close/>
                  <a:moveTo>
                    <a:pt x="16984" y="8273"/>
                  </a:moveTo>
                  <a:lnTo>
                    <a:pt x="17008" y="8322"/>
                  </a:lnTo>
                  <a:lnTo>
                    <a:pt x="16887" y="8516"/>
                  </a:lnTo>
                  <a:lnTo>
                    <a:pt x="16789" y="8443"/>
                  </a:lnTo>
                  <a:lnTo>
                    <a:pt x="16984" y="8273"/>
                  </a:lnTo>
                  <a:close/>
                  <a:moveTo>
                    <a:pt x="13577" y="6667"/>
                  </a:moveTo>
                  <a:lnTo>
                    <a:pt x="13699" y="6813"/>
                  </a:lnTo>
                  <a:lnTo>
                    <a:pt x="13845" y="6935"/>
                  </a:lnTo>
                  <a:lnTo>
                    <a:pt x="14015" y="7056"/>
                  </a:lnTo>
                  <a:lnTo>
                    <a:pt x="14210" y="7178"/>
                  </a:lnTo>
                  <a:lnTo>
                    <a:pt x="14599" y="7348"/>
                  </a:lnTo>
                  <a:lnTo>
                    <a:pt x="14964" y="7519"/>
                  </a:lnTo>
                  <a:lnTo>
                    <a:pt x="15597" y="7786"/>
                  </a:lnTo>
                  <a:lnTo>
                    <a:pt x="15913" y="7932"/>
                  </a:lnTo>
                  <a:lnTo>
                    <a:pt x="16254" y="8030"/>
                  </a:lnTo>
                  <a:lnTo>
                    <a:pt x="16254" y="8054"/>
                  </a:lnTo>
                  <a:lnTo>
                    <a:pt x="15816" y="8151"/>
                  </a:lnTo>
                  <a:lnTo>
                    <a:pt x="15402" y="8224"/>
                  </a:lnTo>
                  <a:lnTo>
                    <a:pt x="14891" y="8297"/>
                  </a:lnTo>
                  <a:lnTo>
                    <a:pt x="14356" y="8346"/>
                  </a:lnTo>
                  <a:lnTo>
                    <a:pt x="13845" y="8419"/>
                  </a:lnTo>
                  <a:lnTo>
                    <a:pt x="13602" y="8468"/>
                  </a:lnTo>
                  <a:lnTo>
                    <a:pt x="13334" y="8541"/>
                  </a:lnTo>
                  <a:lnTo>
                    <a:pt x="13310" y="8297"/>
                  </a:lnTo>
                  <a:lnTo>
                    <a:pt x="13310" y="8054"/>
                  </a:lnTo>
                  <a:lnTo>
                    <a:pt x="13310" y="7811"/>
                  </a:lnTo>
                  <a:lnTo>
                    <a:pt x="13334" y="7567"/>
                  </a:lnTo>
                  <a:lnTo>
                    <a:pt x="13358" y="7348"/>
                  </a:lnTo>
                  <a:lnTo>
                    <a:pt x="13407" y="7105"/>
                  </a:lnTo>
                  <a:lnTo>
                    <a:pt x="13480" y="6886"/>
                  </a:lnTo>
                  <a:lnTo>
                    <a:pt x="13577" y="6667"/>
                  </a:lnTo>
                  <a:close/>
                  <a:moveTo>
                    <a:pt x="21169" y="7324"/>
                  </a:moveTo>
                  <a:lnTo>
                    <a:pt x="21193" y="7543"/>
                  </a:lnTo>
                  <a:lnTo>
                    <a:pt x="21218" y="7762"/>
                  </a:lnTo>
                  <a:lnTo>
                    <a:pt x="21218" y="7981"/>
                  </a:lnTo>
                  <a:lnTo>
                    <a:pt x="21218" y="8200"/>
                  </a:lnTo>
                  <a:lnTo>
                    <a:pt x="21169" y="8419"/>
                  </a:lnTo>
                  <a:lnTo>
                    <a:pt x="21120" y="8638"/>
                  </a:lnTo>
                  <a:lnTo>
                    <a:pt x="21072" y="8857"/>
                  </a:lnTo>
                  <a:lnTo>
                    <a:pt x="20974" y="9052"/>
                  </a:lnTo>
                  <a:lnTo>
                    <a:pt x="20828" y="8979"/>
                  </a:lnTo>
                  <a:lnTo>
                    <a:pt x="20682" y="8906"/>
                  </a:lnTo>
                  <a:lnTo>
                    <a:pt x="20317" y="8833"/>
                  </a:lnTo>
                  <a:lnTo>
                    <a:pt x="19223" y="8565"/>
                  </a:lnTo>
                  <a:lnTo>
                    <a:pt x="18614" y="8395"/>
                  </a:lnTo>
                  <a:lnTo>
                    <a:pt x="17982" y="8224"/>
                  </a:lnTo>
                  <a:lnTo>
                    <a:pt x="17982" y="8103"/>
                  </a:lnTo>
                  <a:lnTo>
                    <a:pt x="19077" y="7835"/>
                  </a:lnTo>
                  <a:lnTo>
                    <a:pt x="20123" y="7616"/>
                  </a:lnTo>
                  <a:lnTo>
                    <a:pt x="20658" y="7494"/>
                  </a:lnTo>
                  <a:lnTo>
                    <a:pt x="21169" y="7324"/>
                  </a:lnTo>
                  <a:close/>
                  <a:moveTo>
                    <a:pt x="16303" y="8419"/>
                  </a:moveTo>
                  <a:lnTo>
                    <a:pt x="15962" y="8662"/>
                  </a:lnTo>
                  <a:lnTo>
                    <a:pt x="15670" y="8906"/>
                  </a:lnTo>
                  <a:lnTo>
                    <a:pt x="14794" y="9465"/>
                  </a:lnTo>
                  <a:lnTo>
                    <a:pt x="13942" y="10049"/>
                  </a:lnTo>
                  <a:lnTo>
                    <a:pt x="13723" y="9684"/>
                  </a:lnTo>
                  <a:lnTo>
                    <a:pt x="13529" y="9271"/>
                  </a:lnTo>
                  <a:lnTo>
                    <a:pt x="13456" y="9003"/>
                  </a:lnTo>
                  <a:lnTo>
                    <a:pt x="13383" y="8735"/>
                  </a:lnTo>
                  <a:lnTo>
                    <a:pt x="13626" y="8760"/>
                  </a:lnTo>
                  <a:lnTo>
                    <a:pt x="13869" y="8760"/>
                  </a:lnTo>
                  <a:lnTo>
                    <a:pt x="14356" y="8711"/>
                  </a:lnTo>
                  <a:lnTo>
                    <a:pt x="14843" y="8638"/>
                  </a:lnTo>
                  <a:lnTo>
                    <a:pt x="15305" y="8565"/>
                  </a:lnTo>
                  <a:lnTo>
                    <a:pt x="16303" y="8419"/>
                  </a:lnTo>
                  <a:close/>
                  <a:moveTo>
                    <a:pt x="4988" y="8370"/>
                  </a:moveTo>
                  <a:lnTo>
                    <a:pt x="5499" y="8395"/>
                  </a:lnTo>
                  <a:lnTo>
                    <a:pt x="6034" y="8419"/>
                  </a:lnTo>
                  <a:lnTo>
                    <a:pt x="7105" y="8395"/>
                  </a:lnTo>
                  <a:lnTo>
                    <a:pt x="7932" y="8395"/>
                  </a:lnTo>
                  <a:lnTo>
                    <a:pt x="7957" y="8589"/>
                  </a:lnTo>
                  <a:lnTo>
                    <a:pt x="7859" y="8930"/>
                  </a:lnTo>
                  <a:lnTo>
                    <a:pt x="7713" y="9246"/>
                  </a:lnTo>
                  <a:lnTo>
                    <a:pt x="7567" y="9563"/>
                  </a:lnTo>
                  <a:lnTo>
                    <a:pt x="7421" y="9855"/>
                  </a:lnTo>
                  <a:lnTo>
                    <a:pt x="7300" y="10074"/>
                  </a:lnTo>
                  <a:lnTo>
                    <a:pt x="7154" y="10268"/>
                  </a:lnTo>
                  <a:lnTo>
                    <a:pt x="7032" y="10122"/>
                  </a:lnTo>
                  <a:lnTo>
                    <a:pt x="6886" y="10001"/>
                  </a:lnTo>
                  <a:lnTo>
                    <a:pt x="6570" y="9757"/>
                  </a:lnTo>
                  <a:lnTo>
                    <a:pt x="5961" y="9319"/>
                  </a:lnTo>
                  <a:lnTo>
                    <a:pt x="4915" y="8541"/>
                  </a:lnTo>
                  <a:lnTo>
                    <a:pt x="4988" y="8370"/>
                  </a:lnTo>
                  <a:close/>
                  <a:moveTo>
                    <a:pt x="3212" y="8297"/>
                  </a:moveTo>
                  <a:lnTo>
                    <a:pt x="3236" y="8395"/>
                  </a:lnTo>
                  <a:lnTo>
                    <a:pt x="3309" y="8516"/>
                  </a:lnTo>
                  <a:lnTo>
                    <a:pt x="2677" y="9003"/>
                  </a:lnTo>
                  <a:lnTo>
                    <a:pt x="1922" y="9611"/>
                  </a:lnTo>
                  <a:lnTo>
                    <a:pt x="1557" y="9952"/>
                  </a:lnTo>
                  <a:lnTo>
                    <a:pt x="1192" y="10317"/>
                  </a:lnTo>
                  <a:lnTo>
                    <a:pt x="973" y="9952"/>
                  </a:lnTo>
                  <a:lnTo>
                    <a:pt x="803" y="9538"/>
                  </a:lnTo>
                  <a:lnTo>
                    <a:pt x="657" y="9125"/>
                  </a:lnTo>
                  <a:lnTo>
                    <a:pt x="560" y="8687"/>
                  </a:lnTo>
                  <a:lnTo>
                    <a:pt x="973" y="8638"/>
                  </a:lnTo>
                  <a:lnTo>
                    <a:pt x="1387" y="8565"/>
                  </a:lnTo>
                  <a:lnTo>
                    <a:pt x="2190" y="8419"/>
                  </a:lnTo>
                  <a:lnTo>
                    <a:pt x="2677" y="8346"/>
                  </a:lnTo>
                  <a:lnTo>
                    <a:pt x="3212" y="8297"/>
                  </a:lnTo>
                  <a:close/>
                  <a:moveTo>
                    <a:pt x="18006" y="8614"/>
                  </a:moveTo>
                  <a:lnTo>
                    <a:pt x="18590" y="8760"/>
                  </a:lnTo>
                  <a:lnTo>
                    <a:pt x="19125" y="8881"/>
                  </a:lnTo>
                  <a:lnTo>
                    <a:pt x="20220" y="9149"/>
                  </a:lnTo>
                  <a:lnTo>
                    <a:pt x="20585" y="9222"/>
                  </a:lnTo>
                  <a:lnTo>
                    <a:pt x="20731" y="9246"/>
                  </a:lnTo>
                  <a:lnTo>
                    <a:pt x="20901" y="9222"/>
                  </a:lnTo>
                  <a:lnTo>
                    <a:pt x="20682" y="9611"/>
                  </a:lnTo>
                  <a:lnTo>
                    <a:pt x="20439" y="9976"/>
                  </a:lnTo>
                  <a:lnTo>
                    <a:pt x="20123" y="10317"/>
                  </a:lnTo>
                  <a:lnTo>
                    <a:pt x="19807" y="10609"/>
                  </a:lnTo>
                  <a:lnTo>
                    <a:pt x="19320" y="10074"/>
                  </a:lnTo>
                  <a:lnTo>
                    <a:pt x="18809" y="9563"/>
                  </a:lnTo>
                  <a:lnTo>
                    <a:pt x="18079" y="8711"/>
                  </a:lnTo>
                  <a:lnTo>
                    <a:pt x="18006" y="8614"/>
                  </a:lnTo>
                  <a:close/>
                  <a:moveTo>
                    <a:pt x="16449" y="8687"/>
                  </a:moveTo>
                  <a:lnTo>
                    <a:pt x="16570" y="8808"/>
                  </a:lnTo>
                  <a:lnTo>
                    <a:pt x="16692" y="8906"/>
                  </a:lnTo>
                  <a:lnTo>
                    <a:pt x="16546" y="9246"/>
                  </a:lnTo>
                  <a:lnTo>
                    <a:pt x="16400" y="9563"/>
                  </a:lnTo>
                  <a:lnTo>
                    <a:pt x="16157" y="10001"/>
                  </a:lnTo>
                  <a:lnTo>
                    <a:pt x="15865" y="10414"/>
                  </a:lnTo>
                  <a:lnTo>
                    <a:pt x="15597" y="10828"/>
                  </a:lnTo>
                  <a:lnTo>
                    <a:pt x="15354" y="11266"/>
                  </a:lnTo>
                  <a:lnTo>
                    <a:pt x="15329" y="11315"/>
                  </a:lnTo>
                  <a:lnTo>
                    <a:pt x="14989" y="11096"/>
                  </a:lnTo>
                  <a:lnTo>
                    <a:pt x="14648" y="10852"/>
                  </a:lnTo>
                  <a:lnTo>
                    <a:pt x="14332" y="10560"/>
                  </a:lnTo>
                  <a:lnTo>
                    <a:pt x="14064" y="10244"/>
                  </a:lnTo>
                  <a:lnTo>
                    <a:pt x="14916" y="9684"/>
                  </a:lnTo>
                  <a:lnTo>
                    <a:pt x="15767" y="9100"/>
                  </a:lnTo>
                  <a:lnTo>
                    <a:pt x="16108" y="8906"/>
                  </a:lnTo>
                  <a:lnTo>
                    <a:pt x="16449" y="8687"/>
                  </a:lnTo>
                  <a:close/>
                  <a:moveTo>
                    <a:pt x="4842" y="8662"/>
                  </a:moveTo>
                  <a:lnTo>
                    <a:pt x="5329" y="9100"/>
                  </a:lnTo>
                  <a:lnTo>
                    <a:pt x="5791" y="9538"/>
                  </a:lnTo>
                  <a:lnTo>
                    <a:pt x="6375" y="10025"/>
                  </a:lnTo>
                  <a:lnTo>
                    <a:pt x="6691" y="10244"/>
                  </a:lnTo>
                  <a:lnTo>
                    <a:pt x="6862" y="10341"/>
                  </a:lnTo>
                  <a:lnTo>
                    <a:pt x="7032" y="10414"/>
                  </a:lnTo>
                  <a:lnTo>
                    <a:pt x="6886" y="10585"/>
                  </a:lnTo>
                  <a:lnTo>
                    <a:pt x="6716" y="10731"/>
                  </a:lnTo>
                  <a:lnTo>
                    <a:pt x="6375" y="10998"/>
                  </a:lnTo>
                  <a:lnTo>
                    <a:pt x="6010" y="11193"/>
                  </a:lnTo>
                  <a:lnTo>
                    <a:pt x="5621" y="11363"/>
                  </a:lnTo>
                  <a:lnTo>
                    <a:pt x="5450" y="10706"/>
                  </a:lnTo>
                  <a:lnTo>
                    <a:pt x="5231" y="10074"/>
                  </a:lnTo>
                  <a:lnTo>
                    <a:pt x="4964" y="9441"/>
                  </a:lnTo>
                  <a:lnTo>
                    <a:pt x="4696" y="8808"/>
                  </a:lnTo>
                  <a:lnTo>
                    <a:pt x="4720" y="8784"/>
                  </a:lnTo>
                  <a:lnTo>
                    <a:pt x="4842" y="8662"/>
                  </a:lnTo>
                  <a:close/>
                  <a:moveTo>
                    <a:pt x="3382" y="8614"/>
                  </a:moveTo>
                  <a:lnTo>
                    <a:pt x="3480" y="8735"/>
                  </a:lnTo>
                  <a:lnTo>
                    <a:pt x="3626" y="8833"/>
                  </a:lnTo>
                  <a:lnTo>
                    <a:pt x="3334" y="9636"/>
                  </a:lnTo>
                  <a:lnTo>
                    <a:pt x="2993" y="10536"/>
                  </a:lnTo>
                  <a:lnTo>
                    <a:pt x="2871" y="11023"/>
                  </a:lnTo>
                  <a:lnTo>
                    <a:pt x="2823" y="11242"/>
                  </a:lnTo>
                  <a:lnTo>
                    <a:pt x="2798" y="11485"/>
                  </a:lnTo>
                  <a:lnTo>
                    <a:pt x="2531" y="11388"/>
                  </a:lnTo>
                  <a:lnTo>
                    <a:pt x="2263" y="11266"/>
                  </a:lnTo>
                  <a:lnTo>
                    <a:pt x="2020" y="11120"/>
                  </a:lnTo>
                  <a:lnTo>
                    <a:pt x="1776" y="10950"/>
                  </a:lnTo>
                  <a:lnTo>
                    <a:pt x="1509" y="10706"/>
                  </a:lnTo>
                  <a:lnTo>
                    <a:pt x="1265" y="10414"/>
                  </a:lnTo>
                  <a:lnTo>
                    <a:pt x="1606" y="10122"/>
                  </a:lnTo>
                  <a:lnTo>
                    <a:pt x="1971" y="9806"/>
                  </a:lnTo>
                  <a:lnTo>
                    <a:pt x="2652" y="9198"/>
                  </a:lnTo>
                  <a:lnTo>
                    <a:pt x="3017" y="8906"/>
                  </a:lnTo>
                  <a:lnTo>
                    <a:pt x="3382" y="8614"/>
                  </a:lnTo>
                  <a:close/>
                  <a:moveTo>
                    <a:pt x="4574" y="8881"/>
                  </a:moveTo>
                  <a:lnTo>
                    <a:pt x="4939" y="10171"/>
                  </a:lnTo>
                  <a:lnTo>
                    <a:pt x="5280" y="11461"/>
                  </a:lnTo>
                  <a:lnTo>
                    <a:pt x="5012" y="11534"/>
                  </a:lnTo>
                  <a:lnTo>
                    <a:pt x="4623" y="11582"/>
                  </a:lnTo>
                  <a:lnTo>
                    <a:pt x="4234" y="11607"/>
                  </a:lnTo>
                  <a:lnTo>
                    <a:pt x="4234" y="11607"/>
                  </a:lnTo>
                  <a:lnTo>
                    <a:pt x="4258" y="11193"/>
                  </a:lnTo>
                  <a:lnTo>
                    <a:pt x="4258" y="10755"/>
                  </a:lnTo>
                  <a:lnTo>
                    <a:pt x="4258" y="9928"/>
                  </a:lnTo>
                  <a:lnTo>
                    <a:pt x="4307" y="8979"/>
                  </a:lnTo>
                  <a:lnTo>
                    <a:pt x="4428" y="8930"/>
                  </a:lnTo>
                  <a:lnTo>
                    <a:pt x="4574" y="8881"/>
                  </a:lnTo>
                  <a:close/>
                  <a:moveTo>
                    <a:pt x="3918" y="8954"/>
                  </a:moveTo>
                  <a:lnTo>
                    <a:pt x="4039" y="8979"/>
                  </a:lnTo>
                  <a:lnTo>
                    <a:pt x="4039" y="9733"/>
                  </a:lnTo>
                  <a:lnTo>
                    <a:pt x="3991" y="10682"/>
                  </a:lnTo>
                  <a:lnTo>
                    <a:pt x="3991" y="11144"/>
                  </a:lnTo>
                  <a:lnTo>
                    <a:pt x="3991" y="11631"/>
                  </a:lnTo>
                  <a:lnTo>
                    <a:pt x="3480" y="11607"/>
                  </a:lnTo>
                  <a:lnTo>
                    <a:pt x="3212" y="11558"/>
                  </a:lnTo>
                  <a:lnTo>
                    <a:pt x="2969" y="11509"/>
                  </a:lnTo>
                  <a:lnTo>
                    <a:pt x="3066" y="11339"/>
                  </a:lnTo>
                  <a:lnTo>
                    <a:pt x="3139" y="11120"/>
                  </a:lnTo>
                  <a:lnTo>
                    <a:pt x="3261" y="10706"/>
                  </a:lnTo>
                  <a:lnTo>
                    <a:pt x="3382" y="10293"/>
                  </a:lnTo>
                  <a:lnTo>
                    <a:pt x="3504" y="9879"/>
                  </a:lnTo>
                  <a:lnTo>
                    <a:pt x="3699" y="9417"/>
                  </a:lnTo>
                  <a:lnTo>
                    <a:pt x="3893" y="8954"/>
                  </a:lnTo>
                  <a:close/>
                  <a:moveTo>
                    <a:pt x="17690" y="8784"/>
                  </a:moveTo>
                  <a:lnTo>
                    <a:pt x="18079" y="9222"/>
                  </a:lnTo>
                  <a:lnTo>
                    <a:pt x="18468" y="9636"/>
                  </a:lnTo>
                  <a:lnTo>
                    <a:pt x="18979" y="10268"/>
                  </a:lnTo>
                  <a:lnTo>
                    <a:pt x="19247" y="10560"/>
                  </a:lnTo>
                  <a:lnTo>
                    <a:pt x="19539" y="10828"/>
                  </a:lnTo>
                  <a:lnTo>
                    <a:pt x="19247" y="11023"/>
                  </a:lnTo>
                  <a:lnTo>
                    <a:pt x="18955" y="11217"/>
                  </a:lnTo>
                  <a:lnTo>
                    <a:pt x="18663" y="11363"/>
                  </a:lnTo>
                  <a:lnTo>
                    <a:pt x="18371" y="11485"/>
                  </a:lnTo>
                  <a:lnTo>
                    <a:pt x="18103" y="11582"/>
                  </a:lnTo>
                  <a:lnTo>
                    <a:pt x="17860" y="11631"/>
                  </a:lnTo>
                  <a:lnTo>
                    <a:pt x="17811" y="11217"/>
                  </a:lnTo>
                  <a:lnTo>
                    <a:pt x="17738" y="10779"/>
                  </a:lnTo>
                  <a:lnTo>
                    <a:pt x="17592" y="9928"/>
                  </a:lnTo>
                  <a:lnTo>
                    <a:pt x="17519" y="9441"/>
                  </a:lnTo>
                  <a:lnTo>
                    <a:pt x="17471" y="8930"/>
                  </a:lnTo>
                  <a:lnTo>
                    <a:pt x="17519" y="8906"/>
                  </a:lnTo>
                  <a:lnTo>
                    <a:pt x="17617" y="8857"/>
                  </a:lnTo>
                  <a:lnTo>
                    <a:pt x="17690" y="8784"/>
                  </a:lnTo>
                  <a:close/>
                  <a:moveTo>
                    <a:pt x="17154" y="9003"/>
                  </a:moveTo>
                  <a:lnTo>
                    <a:pt x="17227" y="9490"/>
                  </a:lnTo>
                  <a:lnTo>
                    <a:pt x="17300" y="9976"/>
                  </a:lnTo>
                  <a:lnTo>
                    <a:pt x="17422" y="10828"/>
                  </a:lnTo>
                  <a:lnTo>
                    <a:pt x="17471" y="11266"/>
                  </a:lnTo>
                  <a:lnTo>
                    <a:pt x="17544" y="11704"/>
                  </a:lnTo>
                  <a:lnTo>
                    <a:pt x="17300" y="11728"/>
                  </a:lnTo>
                  <a:lnTo>
                    <a:pt x="17033" y="11728"/>
                  </a:lnTo>
                  <a:lnTo>
                    <a:pt x="16765" y="11704"/>
                  </a:lnTo>
                  <a:lnTo>
                    <a:pt x="16522" y="11680"/>
                  </a:lnTo>
                  <a:lnTo>
                    <a:pt x="16254" y="11631"/>
                  </a:lnTo>
                  <a:lnTo>
                    <a:pt x="16011" y="11582"/>
                  </a:lnTo>
                  <a:lnTo>
                    <a:pt x="15767" y="11485"/>
                  </a:lnTo>
                  <a:lnTo>
                    <a:pt x="15524" y="11388"/>
                  </a:lnTo>
                  <a:lnTo>
                    <a:pt x="15694" y="11242"/>
                  </a:lnTo>
                  <a:lnTo>
                    <a:pt x="15840" y="11071"/>
                  </a:lnTo>
                  <a:lnTo>
                    <a:pt x="16108" y="10682"/>
                  </a:lnTo>
                  <a:lnTo>
                    <a:pt x="16351" y="10268"/>
                  </a:lnTo>
                  <a:lnTo>
                    <a:pt x="16570" y="9855"/>
                  </a:lnTo>
                  <a:lnTo>
                    <a:pt x="16789" y="9465"/>
                  </a:lnTo>
                  <a:lnTo>
                    <a:pt x="17008" y="9003"/>
                  </a:lnTo>
                  <a:close/>
                  <a:moveTo>
                    <a:pt x="14624" y="0"/>
                  </a:moveTo>
                  <a:lnTo>
                    <a:pt x="14478" y="24"/>
                  </a:lnTo>
                  <a:lnTo>
                    <a:pt x="14332" y="73"/>
                  </a:lnTo>
                  <a:lnTo>
                    <a:pt x="14186" y="122"/>
                  </a:lnTo>
                  <a:lnTo>
                    <a:pt x="14064" y="219"/>
                  </a:lnTo>
                  <a:lnTo>
                    <a:pt x="14040" y="268"/>
                  </a:lnTo>
                  <a:lnTo>
                    <a:pt x="14015" y="292"/>
                  </a:lnTo>
                  <a:lnTo>
                    <a:pt x="14015" y="389"/>
                  </a:lnTo>
                  <a:lnTo>
                    <a:pt x="14064" y="487"/>
                  </a:lnTo>
                  <a:lnTo>
                    <a:pt x="14161" y="535"/>
                  </a:lnTo>
                  <a:lnTo>
                    <a:pt x="14161" y="779"/>
                  </a:lnTo>
                  <a:lnTo>
                    <a:pt x="14210" y="998"/>
                  </a:lnTo>
                  <a:lnTo>
                    <a:pt x="14259" y="1241"/>
                  </a:lnTo>
                  <a:lnTo>
                    <a:pt x="14332" y="1460"/>
                  </a:lnTo>
                  <a:lnTo>
                    <a:pt x="14648" y="2336"/>
                  </a:lnTo>
                  <a:lnTo>
                    <a:pt x="14745" y="2652"/>
                  </a:lnTo>
                  <a:lnTo>
                    <a:pt x="11655" y="2652"/>
                  </a:lnTo>
                  <a:lnTo>
                    <a:pt x="9928" y="2628"/>
                  </a:lnTo>
                  <a:lnTo>
                    <a:pt x="8614" y="2628"/>
                  </a:lnTo>
                  <a:lnTo>
                    <a:pt x="8419" y="2652"/>
                  </a:lnTo>
                  <a:lnTo>
                    <a:pt x="8200" y="2677"/>
                  </a:lnTo>
                  <a:lnTo>
                    <a:pt x="8054" y="2360"/>
                  </a:lnTo>
                  <a:lnTo>
                    <a:pt x="7665" y="1436"/>
                  </a:lnTo>
                  <a:lnTo>
                    <a:pt x="7567" y="1144"/>
                  </a:lnTo>
                  <a:lnTo>
                    <a:pt x="7494" y="1022"/>
                  </a:lnTo>
                  <a:lnTo>
                    <a:pt x="7397" y="900"/>
                  </a:lnTo>
                  <a:lnTo>
                    <a:pt x="7421" y="900"/>
                  </a:lnTo>
                  <a:lnTo>
                    <a:pt x="7835" y="973"/>
                  </a:lnTo>
                  <a:lnTo>
                    <a:pt x="8249" y="1071"/>
                  </a:lnTo>
                  <a:lnTo>
                    <a:pt x="8468" y="1095"/>
                  </a:lnTo>
                  <a:lnTo>
                    <a:pt x="8881" y="1095"/>
                  </a:lnTo>
                  <a:lnTo>
                    <a:pt x="9076" y="1046"/>
                  </a:lnTo>
                  <a:lnTo>
                    <a:pt x="9149" y="1022"/>
                  </a:lnTo>
                  <a:lnTo>
                    <a:pt x="9198" y="973"/>
                  </a:lnTo>
                  <a:lnTo>
                    <a:pt x="9246" y="925"/>
                  </a:lnTo>
                  <a:lnTo>
                    <a:pt x="9246" y="852"/>
                  </a:lnTo>
                  <a:lnTo>
                    <a:pt x="9246" y="779"/>
                  </a:lnTo>
                  <a:lnTo>
                    <a:pt x="9246" y="730"/>
                  </a:lnTo>
                  <a:lnTo>
                    <a:pt x="9198" y="657"/>
                  </a:lnTo>
                  <a:lnTo>
                    <a:pt x="9149" y="608"/>
                  </a:lnTo>
                  <a:lnTo>
                    <a:pt x="8954" y="535"/>
                  </a:lnTo>
                  <a:lnTo>
                    <a:pt x="8760" y="462"/>
                  </a:lnTo>
                  <a:lnTo>
                    <a:pt x="8541" y="389"/>
                  </a:lnTo>
                  <a:lnTo>
                    <a:pt x="8297" y="365"/>
                  </a:lnTo>
                  <a:lnTo>
                    <a:pt x="7835" y="316"/>
                  </a:lnTo>
                  <a:lnTo>
                    <a:pt x="7397" y="268"/>
                  </a:lnTo>
                  <a:lnTo>
                    <a:pt x="6570" y="146"/>
                  </a:lnTo>
                  <a:lnTo>
                    <a:pt x="6351" y="122"/>
                  </a:lnTo>
                  <a:lnTo>
                    <a:pt x="6132" y="97"/>
                  </a:lnTo>
                  <a:lnTo>
                    <a:pt x="5937" y="122"/>
                  </a:lnTo>
                  <a:lnTo>
                    <a:pt x="5742" y="146"/>
                  </a:lnTo>
                  <a:lnTo>
                    <a:pt x="5669" y="195"/>
                  </a:lnTo>
                  <a:lnTo>
                    <a:pt x="5621" y="219"/>
                  </a:lnTo>
                  <a:lnTo>
                    <a:pt x="5596" y="268"/>
                  </a:lnTo>
                  <a:lnTo>
                    <a:pt x="5572" y="341"/>
                  </a:lnTo>
                  <a:lnTo>
                    <a:pt x="5572" y="389"/>
                  </a:lnTo>
                  <a:lnTo>
                    <a:pt x="5596" y="438"/>
                  </a:lnTo>
                  <a:lnTo>
                    <a:pt x="5621" y="511"/>
                  </a:lnTo>
                  <a:lnTo>
                    <a:pt x="5694" y="535"/>
                  </a:lnTo>
                  <a:lnTo>
                    <a:pt x="5840" y="633"/>
                  </a:lnTo>
                  <a:lnTo>
                    <a:pt x="5986" y="681"/>
                  </a:lnTo>
                  <a:lnTo>
                    <a:pt x="6351" y="779"/>
                  </a:lnTo>
                  <a:lnTo>
                    <a:pt x="6716" y="827"/>
                  </a:lnTo>
                  <a:lnTo>
                    <a:pt x="7081" y="876"/>
                  </a:lnTo>
                  <a:lnTo>
                    <a:pt x="7056" y="1046"/>
                  </a:lnTo>
                  <a:lnTo>
                    <a:pt x="7056" y="1241"/>
                  </a:lnTo>
                  <a:lnTo>
                    <a:pt x="7105" y="1411"/>
                  </a:lnTo>
                  <a:lnTo>
                    <a:pt x="7154" y="1606"/>
                  </a:lnTo>
                  <a:lnTo>
                    <a:pt x="7324" y="1995"/>
                  </a:lnTo>
                  <a:lnTo>
                    <a:pt x="7470" y="2312"/>
                  </a:lnTo>
                  <a:lnTo>
                    <a:pt x="7762" y="3042"/>
                  </a:lnTo>
                  <a:lnTo>
                    <a:pt x="7665" y="3115"/>
                  </a:lnTo>
                  <a:lnTo>
                    <a:pt x="7567" y="3188"/>
                  </a:lnTo>
                  <a:lnTo>
                    <a:pt x="7397" y="3382"/>
                  </a:lnTo>
                  <a:lnTo>
                    <a:pt x="7105" y="3796"/>
                  </a:lnTo>
                  <a:lnTo>
                    <a:pt x="6594" y="4477"/>
                  </a:lnTo>
                  <a:lnTo>
                    <a:pt x="6521" y="4429"/>
                  </a:lnTo>
                  <a:lnTo>
                    <a:pt x="6448" y="4404"/>
                  </a:lnTo>
                  <a:lnTo>
                    <a:pt x="6375" y="4429"/>
                  </a:lnTo>
                  <a:lnTo>
                    <a:pt x="6059" y="4234"/>
                  </a:lnTo>
                  <a:lnTo>
                    <a:pt x="5718" y="4064"/>
                  </a:lnTo>
                  <a:lnTo>
                    <a:pt x="5353" y="3918"/>
                  </a:lnTo>
                  <a:lnTo>
                    <a:pt x="5012" y="3820"/>
                  </a:lnTo>
                  <a:lnTo>
                    <a:pt x="4647" y="3772"/>
                  </a:lnTo>
                  <a:lnTo>
                    <a:pt x="4282" y="3747"/>
                  </a:lnTo>
                  <a:lnTo>
                    <a:pt x="3893" y="3747"/>
                  </a:lnTo>
                  <a:lnTo>
                    <a:pt x="3528" y="3772"/>
                  </a:lnTo>
                  <a:lnTo>
                    <a:pt x="3188" y="3845"/>
                  </a:lnTo>
                  <a:lnTo>
                    <a:pt x="2823" y="3966"/>
                  </a:lnTo>
                  <a:lnTo>
                    <a:pt x="2482" y="4088"/>
                  </a:lnTo>
                  <a:lnTo>
                    <a:pt x="2141" y="4258"/>
                  </a:lnTo>
                  <a:lnTo>
                    <a:pt x="1825" y="4453"/>
                  </a:lnTo>
                  <a:lnTo>
                    <a:pt x="1509" y="4672"/>
                  </a:lnTo>
                  <a:lnTo>
                    <a:pt x="1241" y="4915"/>
                  </a:lnTo>
                  <a:lnTo>
                    <a:pt x="973" y="5207"/>
                  </a:lnTo>
                  <a:lnTo>
                    <a:pt x="706" y="5548"/>
                  </a:lnTo>
                  <a:lnTo>
                    <a:pt x="487" y="5913"/>
                  </a:lnTo>
                  <a:lnTo>
                    <a:pt x="316" y="6302"/>
                  </a:lnTo>
                  <a:lnTo>
                    <a:pt x="195" y="6716"/>
                  </a:lnTo>
                  <a:lnTo>
                    <a:pt x="73" y="7129"/>
                  </a:lnTo>
                  <a:lnTo>
                    <a:pt x="24" y="7567"/>
                  </a:lnTo>
                  <a:lnTo>
                    <a:pt x="0" y="8005"/>
                  </a:lnTo>
                  <a:lnTo>
                    <a:pt x="24" y="8443"/>
                  </a:lnTo>
                  <a:lnTo>
                    <a:pt x="73" y="8881"/>
                  </a:lnTo>
                  <a:lnTo>
                    <a:pt x="170" y="9295"/>
                  </a:lnTo>
                  <a:lnTo>
                    <a:pt x="292" y="9709"/>
                  </a:lnTo>
                  <a:lnTo>
                    <a:pt x="462" y="10122"/>
                  </a:lnTo>
                  <a:lnTo>
                    <a:pt x="657" y="10487"/>
                  </a:lnTo>
                  <a:lnTo>
                    <a:pt x="900" y="10852"/>
                  </a:lnTo>
                  <a:lnTo>
                    <a:pt x="1192" y="11169"/>
                  </a:lnTo>
                  <a:lnTo>
                    <a:pt x="1484" y="11461"/>
                  </a:lnTo>
                  <a:lnTo>
                    <a:pt x="1679" y="11607"/>
                  </a:lnTo>
                  <a:lnTo>
                    <a:pt x="1874" y="11728"/>
                  </a:lnTo>
                  <a:lnTo>
                    <a:pt x="2068" y="11826"/>
                  </a:lnTo>
                  <a:lnTo>
                    <a:pt x="2287" y="11923"/>
                  </a:lnTo>
                  <a:lnTo>
                    <a:pt x="2506" y="11996"/>
                  </a:lnTo>
                  <a:lnTo>
                    <a:pt x="2725" y="12045"/>
                  </a:lnTo>
                  <a:lnTo>
                    <a:pt x="3163" y="12142"/>
                  </a:lnTo>
                  <a:lnTo>
                    <a:pt x="3626" y="12166"/>
                  </a:lnTo>
                  <a:lnTo>
                    <a:pt x="4088" y="12166"/>
                  </a:lnTo>
                  <a:lnTo>
                    <a:pt x="4550" y="12142"/>
                  </a:lnTo>
                  <a:lnTo>
                    <a:pt x="4988" y="12093"/>
                  </a:lnTo>
                  <a:lnTo>
                    <a:pt x="5450" y="11996"/>
                  </a:lnTo>
                  <a:lnTo>
                    <a:pt x="5840" y="11874"/>
                  </a:lnTo>
                  <a:lnTo>
                    <a:pt x="6229" y="11704"/>
                  </a:lnTo>
                  <a:lnTo>
                    <a:pt x="6594" y="11485"/>
                  </a:lnTo>
                  <a:lnTo>
                    <a:pt x="6910" y="11217"/>
                  </a:lnTo>
                  <a:lnTo>
                    <a:pt x="7202" y="10925"/>
                  </a:lnTo>
                  <a:lnTo>
                    <a:pt x="7494" y="10585"/>
                  </a:lnTo>
                  <a:lnTo>
                    <a:pt x="7738" y="10220"/>
                  </a:lnTo>
                  <a:lnTo>
                    <a:pt x="7981" y="9806"/>
                  </a:lnTo>
                  <a:lnTo>
                    <a:pt x="8151" y="9368"/>
                  </a:lnTo>
                  <a:lnTo>
                    <a:pt x="8297" y="8881"/>
                  </a:lnTo>
                  <a:lnTo>
                    <a:pt x="8395" y="8395"/>
                  </a:lnTo>
                  <a:lnTo>
                    <a:pt x="10244" y="8346"/>
                  </a:lnTo>
                  <a:lnTo>
                    <a:pt x="10293" y="8419"/>
                  </a:lnTo>
                  <a:lnTo>
                    <a:pt x="10366" y="8443"/>
                  </a:lnTo>
                  <a:lnTo>
                    <a:pt x="10439" y="8468"/>
                  </a:lnTo>
                  <a:lnTo>
                    <a:pt x="10512" y="8443"/>
                  </a:lnTo>
                  <a:lnTo>
                    <a:pt x="10585" y="8395"/>
                  </a:lnTo>
                  <a:lnTo>
                    <a:pt x="10633" y="8346"/>
                  </a:lnTo>
                  <a:lnTo>
                    <a:pt x="10682" y="8273"/>
                  </a:lnTo>
                  <a:lnTo>
                    <a:pt x="10682" y="8200"/>
                  </a:lnTo>
                  <a:lnTo>
                    <a:pt x="10925" y="7981"/>
                  </a:lnTo>
                  <a:lnTo>
                    <a:pt x="11169" y="7762"/>
                  </a:lnTo>
                  <a:lnTo>
                    <a:pt x="11582" y="7300"/>
                  </a:lnTo>
                  <a:lnTo>
                    <a:pt x="12190" y="6618"/>
                  </a:lnTo>
                  <a:lnTo>
                    <a:pt x="12799" y="5913"/>
                  </a:lnTo>
                  <a:lnTo>
                    <a:pt x="13894" y="4623"/>
                  </a:lnTo>
                  <a:lnTo>
                    <a:pt x="14964" y="3285"/>
                  </a:lnTo>
                  <a:lnTo>
                    <a:pt x="15329" y="4258"/>
                  </a:lnTo>
                  <a:lnTo>
                    <a:pt x="14964" y="4429"/>
                  </a:lnTo>
                  <a:lnTo>
                    <a:pt x="14648" y="4623"/>
                  </a:lnTo>
                  <a:lnTo>
                    <a:pt x="14332" y="4866"/>
                  </a:lnTo>
                  <a:lnTo>
                    <a:pt x="14040" y="5110"/>
                  </a:lnTo>
                  <a:lnTo>
                    <a:pt x="13796" y="5402"/>
                  </a:lnTo>
                  <a:lnTo>
                    <a:pt x="13553" y="5718"/>
                  </a:lnTo>
                  <a:lnTo>
                    <a:pt x="13358" y="6034"/>
                  </a:lnTo>
                  <a:lnTo>
                    <a:pt x="13188" y="6375"/>
                  </a:lnTo>
                  <a:lnTo>
                    <a:pt x="13042" y="6740"/>
                  </a:lnTo>
                  <a:lnTo>
                    <a:pt x="12945" y="7105"/>
                  </a:lnTo>
                  <a:lnTo>
                    <a:pt x="12872" y="7494"/>
                  </a:lnTo>
                  <a:lnTo>
                    <a:pt x="12823" y="7859"/>
                  </a:lnTo>
                  <a:lnTo>
                    <a:pt x="12823" y="8249"/>
                  </a:lnTo>
                  <a:lnTo>
                    <a:pt x="12847" y="8638"/>
                  </a:lnTo>
                  <a:lnTo>
                    <a:pt x="12920" y="9027"/>
                  </a:lnTo>
                  <a:lnTo>
                    <a:pt x="13018" y="9417"/>
                  </a:lnTo>
                  <a:lnTo>
                    <a:pt x="13188" y="9830"/>
                  </a:lnTo>
                  <a:lnTo>
                    <a:pt x="13383" y="10244"/>
                  </a:lnTo>
                  <a:lnTo>
                    <a:pt x="13626" y="10585"/>
                  </a:lnTo>
                  <a:lnTo>
                    <a:pt x="13918" y="10925"/>
                  </a:lnTo>
                  <a:lnTo>
                    <a:pt x="14210" y="11217"/>
                  </a:lnTo>
                  <a:lnTo>
                    <a:pt x="14551" y="11485"/>
                  </a:lnTo>
                  <a:lnTo>
                    <a:pt x="14916" y="11704"/>
                  </a:lnTo>
                  <a:lnTo>
                    <a:pt x="15305" y="11874"/>
                  </a:lnTo>
                  <a:lnTo>
                    <a:pt x="15694" y="12020"/>
                  </a:lnTo>
                  <a:lnTo>
                    <a:pt x="16108" y="12142"/>
                  </a:lnTo>
                  <a:lnTo>
                    <a:pt x="16522" y="12215"/>
                  </a:lnTo>
                  <a:lnTo>
                    <a:pt x="16960" y="12239"/>
                  </a:lnTo>
                  <a:lnTo>
                    <a:pt x="17398" y="12239"/>
                  </a:lnTo>
                  <a:lnTo>
                    <a:pt x="17836" y="12191"/>
                  </a:lnTo>
                  <a:lnTo>
                    <a:pt x="18249" y="12093"/>
                  </a:lnTo>
                  <a:lnTo>
                    <a:pt x="18687" y="11947"/>
                  </a:lnTo>
                  <a:lnTo>
                    <a:pt x="19052" y="11777"/>
                  </a:lnTo>
                  <a:lnTo>
                    <a:pt x="19442" y="11582"/>
                  </a:lnTo>
                  <a:lnTo>
                    <a:pt x="19782" y="11339"/>
                  </a:lnTo>
                  <a:lnTo>
                    <a:pt x="20123" y="11096"/>
                  </a:lnTo>
                  <a:lnTo>
                    <a:pt x="20439" y="10804"/>
                  </a:lnTo>
                  <a:lnTo>
                    <a:pt x="20707" y="10487"/>
                  </a:lnTo>
                  <a:lnTo>
                    <a:pt x="20974" y="10147"/>
                  </a:lnTo>
                  <a:lnTo>
                    <a:pt x="21193" y="9782"/>
                  </a:lnTo>
                  <a:lnTo>
                    <a:pt x="21388" y="9417"/>
                  </a:lnTo>
                  <a:lnTo>
                    <a:pt x="21534" y="9027"/>
                  </a:lnTo>
                  <a:lnTo>
                    <a:pt x="21631" y="8614"/>
                  </a:lnTo>
                  <a:lnTo>
                    <a:pt x="21680" y="8224"/>
                  </a:lnTo>
                  <a:lnTo>
                    <a:pt x="21704" y="7811"/>
                  </a:lnTo>
                  <a:lnTo>
                    <a:pt x="21656" y="7397"/>
                  </a:lnTo>
                  <a:lnTo>
                    <a:pt x="21583" y="6983"/>
                  </a:lnTo>
                  <a:lnTo>
                    <a:pt x="21412" y="6570"/>
                  </a:lnTo>
                  <a:lnTo>
                    <a:pt x="21218" y="6180"/>
                  </a:lnTo>
                  <a:lnTo>
                    <a:pt x="20974" y="5791"/>
                  </a:lnTo>
                  <a:lnTo>
                    <a:pt x="20682" y="5450"/>
                  </a:lnTo>
                  <a:lnTo>
                    <a:pt x="20342" y="5110"/>
                  </a:lnTo>
                  <a:lnTo>
                    <a:pt x="20001" y="4818"/>
                  </a:lnTo>
                  <a:lnTo>
                    <a:pt x="19636" y="4526"/>
                  </a:lnTo>
                  <a:lnTo>
                    <a:pt x="19247" y="4307"/>
                  </a:lnTo>
                  <a:lnTo>
                    <a:pt x="18858" y="4088"/>
                  </a:lnTo>
                  <a:lnTo>
                    <a:pt x="18493" y="3942"/>
                  </a:lnTo>
                  <a:lnTo>
                    <a:pt x="18103" y="3845"/>
                  </a:lnTo>
                  <a:lnTo>
                    <a:pt x="17738" y="3772"/>
                  </a:lnTo>
                  <a:lnTo>
                    <a:pt x="17349" y="3747"/>
                  </a:lnTo>
                  <a:lnTo>
                    <a:pt x="16960" y="3747"/>
                  </a:lnTo>
                  <a:lnTo>
                    <a:pt x="16570" y="3820"/>
                  </a:lnTo>
                  <a:lnTo>
                    <a:pt x="16205" y="3918"/>
                  </a:lnTo>
                  <a:lnTo>
                    <a:pt x="15840" y="4039"/>
                  </a:lnTo>
                  <a:lnTo>
                    <a:pt x="15159" y="2214"/>
                  </a:lnTo>
                  <a:lnTo>
                    <a:pt x="15013" y="1801"/>
                  </a:lnTo>
                  <a:lnTo>
                    <a:pt x="14891" y="1387"/>
                  </a:lnTo>
                  <a:lnTo>
                    <a:pt x="14721" y="973"/>
                  </a:lnTo>
                  <a:lnTo>
                    <a:pt x="14648" y="779"/>
                  </a:lnTo>
                  <a:lnTo>
                    <a:pt x="14526" y="584"/>
                  </a:lnTo>
                  <a:lnTo>
                    <a:pt x="14794" y="560"/>
                  </a:lnTo>
                  <a:lnTo>
                    <a:pt x="15256" y="560"/>
                  </a:lnTo>
                  <a:lnTo>
                    <a:pt x="15475" y="584"/>
                  </a:lnTo>
                  <a:lnTo>
                    <a:pt x="15694" y="633"/>
                  </a:lnTo>
                  <a:lnTo>
                    <a:pt x="15816" y="657"/>
                  </a:lnTo>
                  <a:lnTo>
                    <a:pt x="15840" y="706"/>
                  </a:lnTo>
                  <a:lnTo>
                    <a:pt x="15865" y="730"/>
                  </a:lnTo>
                  <a:lnTo>
                    <a:pt x="15865" y="852"/>
                  </a:lnTo>
                  <a:lnTo>
                    <a:pt x="15840" y="1022"/>
                  </a:lnTo>
                  <a:lnTo>
                    <a:pt x="15743" y="1119"/>
                  </a:lnTo>
                  <a:lnTo>
                    <a:pt x="15646" y="1217"/>
                  </a:lnTo>
                  <a:lnTo>
                    <a:pt x="15621" y="1314"/>
                  </a:lnTo>
                  <a:lnTo>
                    <a:pt x="15621" y="1387"/>
                  </a:lnTo>
                  <a:lnTo>
                    <a:pt x="15646" y="1411"/>
                  </a:lnTo>
                  <a:lnTo>
                    <a:pt x="15670" y="1436"/>
                  </a:lnTo>
                  <a:lnTo>
                    <a:pt x="15743" y="1484"/>
                  </a:lnTo>
                  <a:lnTo>
                    <a:pt x="15840" y="1484"/>
                  </a:lnTo>
                  <a:lnTo>
                    <a:pt x="16011" y="1387"/>
                  </a:lnTo>
                  <a:lnTo>
                    <a:pt x="16157" y="1265"/>
                  </a:lnTo>
                  <a:lnTo>
                    <a:pt x="16278" y="1119"/>
                  </a:lnTo>
                  <a:lnTo>
                    <a:pt x="16376" y="949"/>
                  </a:lnTo>
                  <a:lnTo>
                    <a:pt x="16424" y="779"/>
                  </a:lnTo>
                  <a:lnTo>
                    <a:pt x="16424" y="681"/>
                  </a:lnTo>
                  <a:lnTo>
                    <a:pt x="16400" y="584"/>
                  </a:lnTo>
                  <a:lnTo>
                    <a:pt x="16376" y="511"/>
                  </a:lnTo>
                  <a:lnTo>
                    <a:pt x="16327" y="414"/>
                  </a:lnTo>
                  <a:lnTo>
                    <a:pt x="16254" y="341"/>
                  </a:lnTo>
                  <a:lnTo>
                    <a:pt x="16157" y="268"/>
                  </a:lnTo>
                  <a:lnTo>
                    <a:pt x="15938" y="170"/>
                  </a:lnTo>
                  <a:lnTo>
                    <a:pt x="15719" y="97"/>
                  </a:lnTo>
                  <a:lnTo>
                    <a:pt x="15475" y="49"/>
                  </a:lnTo>
                  <a:lnTo>
                    <a:pt x="15232" y="24"/>
                  </a:lnTo>
                  <a:lnTo>
                    <a:pt x="14940" y="0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009;p38">
            <a:extLst>
              <a:ext uri="{FF2B5EF4-FFF2-40B4-BE49-F238E27FC236}">
                <a16:creationId xmlns:a16="http://schemas.microsoft.com/office/drawing/2014/main" id="{9C817046-F1D1-46E7-B835-6B6CD95AA7CE}"/>
              </a:ext>
            </a:extLst>
          </p:cNvPr>
          <p:cNvSpPr/>
          <p:nvPr/>
        </p:nvSpPr>
        <p:spPr>
          <a:xfrm>
            <a:off x="3238500" y="5555335"/>
            <a:ext cx="1548240" cy="1404896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113527" y="1200496"/>
            <a:ext cx="5477054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需求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=&gt;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功能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A8B25-54D1-4403-8E6D-F160393E64AC}"/>
              </a:ext>
            </a:extLst>
          </p:cNvPr>
          <p:cNvSpPr txBox="1"/>
          <p:nvPr/>
        </p:nvSpPr>
        <p:spPr>
          <a:xfrm>
            <a:off x="1777278" y="3049785"/>
            <a:ext cx="462352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5</a:t>
            </a: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交易状态转换图：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84EFF17-A097-407E-A49D-B30FC678A828}"/>
              </a:ext>
            </a:extLst>
          </p:cNvPr>
          <p:cNvSpPr/>
          <p:nvPr/>
        </p:nvSpPr>
        <p:spPr>
          <a:xfrm>
            <a:off x="7402183" y="6108220"/>
            <a:ext cx="2500942" cy="2500942"/>
          </a:xfrm>
          <a:prstGeom prst="ellipse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EC353DA-A7B6-45A5-A543-CEFB292C6469}"/>
              </a:ext>
            </a:extLst>
          </p:cNvPr>
          <p:cNvSpPr/>
          <p:nvPr/>
        </p:nvSpPr>
        <p:spPr>
          <a:xfrm>
            <a:off x="16104802" y="8710521"/>
            <a:ext cx="2500942" cy="2500942"/>
          </a:xfrm>
          <a:prstGeom prst="ellipse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508DE83-96F9-46D2-9992-D93C1B2281AF}"/>
              </a:ext>
            </a:extLst>
          </p:cNvPr>
          <p:cNvSpPr/>
          <p:nvPr/>
        </p:nvSpPr>
        <p:spPr>
          <a:xfrm>
            <a:off x="14278943" y="2362610"/>
            <a:ext cx="2500942" cy="2500942"/>
          </a:xfrm>
          <a:prstGeom prst="ellipse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93BA26F6-A548-47C8-BC61-5F0C9D62AE15}"/>
              </a:ext>
            </a:extLst>
          </p:cNvPr>
          <p:cNvCxnSpPr>
            <a:endCxn id="4" idx="1"/>
          </p:cNvCxnSpPr>
          <p:nvPr/>
        </p:nvCxnSpPr>
        <p:spPr>
          <a:xfrm flipV="1">
            <a:off x="3856727" y="6474474"/>
            <a:ext cx="3911710" cy="357646"/>
          </a:xfrm>
          <a:prstGeom prst="curvedConnector4">
            <a:avLst>
              <a:gd name="adj1" fmla="val 45318"/>
              <a:gd name="adj2" fmla="val 266325"/>
            </a:avLst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18E3EF98-0A3A-4004-854C-7152A37F9A8E}"/>
              </a:ext>
            </a:extLst>
          </p:cNvPr>
          <p:cNvCxnSpPr>
            <a:cxnSpLocks/>
            <a:stCxn id="4" idx="2"/>
            <a:endCxn id="4" idx="4"/>
          </p:cNvCxnSpPr>
          <p:nvPr/>
        </p:nvCxnSpPr>
        <p:spPr>
          <a:xfrm rot="10800000" flipH="1" flipV="1">
            <a:off x="7402182" y="7358690"/>
            <a:ext cx="1250471" cy="1250471"/>
          </a:xfrm>
          <a:prstGeom prst="curvedConnector4">
            <a:avLst>
              <a:gd name="adj1" fmla="val -119000"/>
              <a:gd name="adj2" fmla="val 216240"/>
            </a:avLst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E24A5D6B-0DC3-40D7-AEF3-CDC84B420CD4}"/>
              </a:ext>
            </a:extLst>
          </p:cNvPr>
          <p:cNvCxnSpPr>
            <a:cxnSpLocks/>
            <a:stCxn id="4" idx="5"/>
            <a:endCxn id="9" idx="2"/>
          </p:cNvCxnSpPr>
          <p:nvPr/>
        </p:nvCxnSpPr>
        <p:spPr>
          <a:xfrm rot="16200000" flipH="1">
            <a:off x="11961794" y="5817984"/>
            <a:ext cx="1718084" cy="6567931"/>
          </a:xfrm>
          <a:prstGeom prst="curvedConnector2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D6A5A999-3951-46FB-A79C-42BAE7AE5839}"/>
              </a:ext>
            </a:extLst>
          </p:cNvPr>
          <p:cNvCxnSpPr>
            <a:cxnSpLocks/>
            <a:stCxn id="4" idx="7"/>
            <a:endCxn id="11" idx="2"/>
          </p:cNvCxnSpPr>
          <p:nvPr/>
        </p:nvCxnSpPr>
        <p:spPr>
          <a:xfrm rot="5400000" flipH="1" flipV="1">
            <a:off x="10477211" y="2672742"/>
            <a:ext cx="2861393" cy="4742072"/>
          </a:xfrm>
          <a:prstGeom prst="curvedConnector2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8D81E76-9F7D-4034-9256-A0AE76E8F8DA}"/>
              </a:ext>
            </a:extLst>
          </p:cNvPr>
          <p:cNvSpPr txBox="1"/>
          <p:nvPr/>
        </p:nvSpPr>
        <p:spPr>
          <a:xfrm>
            <a:off x="7987649" y="7064951"/>
            <a:ext cx="154922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进行中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0B402C8-15F6-42B1-BA88-602F746FB0AC}"/>
              </a:ext>
            </a:extLst>
          </p:cNvPr>
          <p:cNvSpPr txBox="1"/>
          <p:nvPr/>
        </p:nvSpPr>
        <p:spPr>
          <a:xfrm>
            <a:off x="16661147" y="9637828"/>
            <a:ext cx="154922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已取消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79E2726-3AA1-431B-99B4-053E0CA84965}"/>
              </a:ext>
            </a:extLst>
          </p:cNvPr>
          <p:cNvSpPr txBox="1"/>
          <p:nvPr/>
        </p:nvSpPr>
        <p:spPr>
          <a:xfrm>
            <a:off x="14843406" y="3289917"/>
            <a:ext cx="154922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已结束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C5DFD12-8E69-41C7-911C-614A7BA3BC38}"/>
              </a:ext>
            </a:extLst>
          </p:cNvPr>
          <p:cNvSpPr txBox="1"/>
          <p:nvPr/>
        </p:nvSpPr>
        <p:spPr>
          <a:xfrm>
            <a:off x="4011008" y="6068090"/>
            <a:ext cx="154922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发起交易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04FE840-9B2D-437C-8E2B-DDAE67AACB9A}"/>
              </a:ext>
            </a:extLst>
          </p:cNvPr>
          <p:cNvSpPr txBox="1"/>
          <p:nvPr/>
        </p:nvSpPr>
        <p:spPr>
          <a:xfrm>
            <a:off x="4548032" y="9610482"/>
            <a:ext cx="2217409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确认交易</a:t>
            </a:r>
            <a:endParaRPr lang="en-US" altLang="zh-CN" sz="24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确认人数</a:t>
            </a: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=</a:t>
            </a:r>
            <a:r>
              <a:rPr lang="en-US" altLang="zh-CN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B87F70A-67B4-48EC-B58D-74DCD23C0EFF}"/>
              </a:ext>
            </a:extLst>
          </p:cNvPr>
          <p:cNvSpPr txBox="1"/>
          <p:nvPr/>
        </p:nvSpPr>
        <p:spPr>
          <a:xfrm>
            <a:off x="10933977" y="10127127"/>
            <a:ext cx="283928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任一方取消交易</a:t>
            </a:r>
            <a:endParaRPr lang="en-US" altLang="zh-CN" sz="24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F373F9-8CB8-4FE9-B997-2920DCF27E04}"/>
              </a:ext>
            </a:extLst>
          </p:cNvPr>
          <p:cNvSpPr txBox="1"/>
          <p:nvPr/>
        </p:nvSpPr>
        <p:spPr>
          <a:xfrm>
            <a:off x="11235062" y="4499211"/>
            <a:ext cx="2217409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确认交易</a:t>
            </a:r>
            <a:endParaRPr lang="en-US" altLang="zh-CN" sz="24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确认人数</a:t>
            </a: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4492318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113527" y="1200496"/>
            <a:ext cx="5477054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需求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=&gt;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功能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A8B25-54D1-4403-8E6D-F160393E64AC}"/>
              </a:ext>
            </a:extLst>
          </p:cNvPr>
          <p:cNvSpPr txBox="1"/>
          <p:nvPr/>
        </p:nvSpPr>
        <p:spPr>
          <a:xfrm>
            <a:off x="13549551" y="2593553"/>
            <a:ext cx="9350798" cy="9510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6</a:t>
            </a: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商品发布：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商品的标题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对商品详细的介绍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封面图片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(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列表展示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)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和详情图片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初次购买时的价格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现价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备注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库存数量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……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D56816-5D06-44CA-894B-B3EDE7B7B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89" y="2414154"/>
            <a:ext cx="4758312" cy="98690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F0686F-1184-49C7-AE12-04E0A1C04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17" y="2414154"/>
            <a:ext cx="4758312" cy="98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626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113527" y="1200496"/>
            <a:ext cx="5477054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需求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=&gt;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功能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A8B25-54D1-4403-8E6D-F160393E64AC}"/>
              </a:ext>
            </a:extLst>
          </p:cNvPr>
          <p:cNvSpPr txBox="1"/>
          <p:nvPr/>
        </p:nvSpPr>
        <p:spPr>
          <a:xfrm>
            <a:off x="1781434" y="3887985"/>
            <a:ext cx="9350798" cy="563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7.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提高商品曝光率：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商品分享功能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在商品详情页点击右上角分享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他人根据分享可直接进入详情页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新交易推送功能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接到新的订单时通知卖家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在服务通知中接受通知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点击进入交易详情界面查看联系方式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08297A-1789-4674-81A1-F3FE3970C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12" y="1570820"/>
            <a:ext cx="4532626" cy="94010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EA4448-76AC-494A-9776-52CE97B4B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948" y="2410692"/>
            <a:ext cx="4532626" cy="94010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FDDE00-2E4D-4FF6-A39C-2C6B17394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15" y="3175463"/>
            <a:ext cx="4532626" cy="94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1583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113527" y="1200496"/>
            <a:ext cx="5477054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需求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=&gt;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功能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A8B25-54D1-4403-8E6D-F160393E64AC}"/>
              </a:ext>
            </a:extLst>
          </p:cNvPr>
          <p:cNvSpPr txBox="1"/>
          <p:nvPr/>
        </p:nvSpPr>
        <p:spPr>
          <a:xfrm>
            <a:off x="13002924" y="4593874"/>
            <a:ext cx="9350798" cy="5078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8</a:t>
            </a: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商品和交易的管理：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商品管理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查看已发布商品的信息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删除已发布的商品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交易管理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分别查看出售和购买的交易记录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点击进入交易详情界面进行更多操作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45198E-46E7-4B20-BB3B-4A4605D4E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8" y="2465687"/>
            <a:ext cx="4733055" cy="98167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EDD4DB-0798-4B8C-9826-4126B0584A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120" y="2465687"/>
            <a:ext cx="4733055" cy="98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719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113527" y="1200496"/>
            <a:ext cx="5477054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需求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=&gt;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功能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A8B25-54D1-4403-8E6D-F160393E64AC}"/>
              </a:ext>
            </a:extLst>
          </p:cNvPr>
          <p:cNvSpPr txBox="1"/>
          <p:nvPr/>
        </p:nvSpPr>
        <p:spPr>
          <a:xfrm>
            <a:off x="3016863" y="3697138"/>
            <a:ext cx="9350798" cy="6186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9.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其他功能：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用户注册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昵称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选择大学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填写联系方式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用户信息管理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修改昵称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修改大学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修改联系方式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F5DB24-A911-4751-9564-651C4596D5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62" y="1540871"/>
            <a:ext cx="4457575" cy="92453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6334BF-3A9F-448B-B969-B98A407A8B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071" y="2427273"/>
            <a:ext cx="4457575" cy="9245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E77603-E987-4584-A1A1-DE9174F40C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280" y="3231627"/>
            <a:ext cx="4457575" cy="92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21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47369" y="1200496"/>
            <a:ext cx="818700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总览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9E472EF-DF58-4608-B7E5-E919B8F6D99C}"/>
              </a:ext>
            </a:extLst>
          </p:cNvPr>
          <p:cNvSpPr/>
          <p:nvPr/>
        </p:nvSpPr>
        <p:spPr>
          <a:xfrm>
            <a:off x="1846053" y="5708429"/>
            <a:ext cx="3674853" cy="186330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6C7D675-CF54-400E-901B-6A9F9FFFBAB9}"/>
              </a:ext>
            </a:extLst>
          </p:cNvPr>
          <p:cNvSpPr/>
          <p:nvPr/>
        </p:nvSpPr>
        <p:spPr>
          <a:xfrm>
            <a:off x="16071010" y="7571734"/>
            <a:ext cx="3674853" cy="186330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602FC5A-809F-406F-B8A6-091BBE1CC400}"/>
              </a:ext>
            </a:extLst>
          </p:cNvPr>
          <p:cNvSpPr/>
          <p:nvPr/>
        </p:nvSpPr>
        <p:spPr>
          <a:xfrm>
            <a:off x="16071011" y="3845124"/>
            <a:ext cx="3674853" cy="186330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F637AFF-C290-4092-B3CD-BF7ACCC08784}"/>
              </a:ext>
            </a:extLst>
          </p:cNvPr>
          <p:cNvSpPr/>
          <p:nvPr/>
        </p:nvSpPr>
        <p:spPr>
          <a:xfrm>
            <a:off x="10248180" y="2216155"/>
            <a:ext cx="3674853" cy="186330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83521A5-9728-44BE-B44B-EE334743F459}"/>
              </a:ext>
            </a:extLst>
          </p:cNvPr>
          <p:cNvSpPr/>
          <p:nvPr/>
        </p:nvSpPr>
        <p:spPr>
          <a:xfrm>
            <a:off x="10248179" y="9248135"/>
            <a:ext cx="3674853" cy="186330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23A5EA9-696C-45FB-8B16-27E73D1328E7}"/>
              </a:ext>
            </a:extLst>
          </p:cNvPr>
          <p:cNvSpPr/>
          <p:nvPr/>
        </p:nvSpPr>
        <p:spPr>
          <a:xfrm>
            <a:off x="10248180" y="5708429"/>
            <a:ext cx="3674853" cy="186330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" name="文本框 54">
            <a:extLst>
              <a:ext uri="{FF2B5EF4-FFF2-40B4-BE49-F238E27FC236}">
                <a16:creationId xmlns:a16="http://schemas.microsoft.com/office/drawing/2014/main" id="{F7057FBF-91BD-41C9-B21A-EC2A9B2F7C60}"/>
              </a:ext>
            </a:extLst>
          </p:cNvPr>
          <p:cNvSpPr txBox="1"/>
          <p:nvPr/>
        </p:nvSpPr>
        <p:spPr>
          <a:xfrm>
            <a:off x="2622333" y="6271987"/>
            <a:ext cx="2920310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4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小程序端</a:t>
            </a:r>
            <a:endParaRPr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4" name="文本框 54">
            <a:extLst>
              <a:ext uri="{FF2B5EF4-FFF2-40B4-BE49-F238E27FC236}">
                <a16:creationId xmlns:a16="http://schemas.microsoft.com/office/drawing/2014/main" id="{C127D02A-475C-4FA1-AAEB-68FE81601819}"/>
              </a:ext>
            </a:extLst>
          </p:cNvPr>
          <p:cNvSpPr txBox="1"/>
          <p:nvPr/>
        </p:nvSpPr>
        <p:spPr>
          <a:xfrm>
            <a:off x="11399892" y="6255361"/>
            <a:ext cx="2281048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4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云函数</a:t>
            </a:r>
            <a:endParaRPr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5" name="文本框 54">
            <a:extLst>
              <a:ext uri="{FF2B5EF4-FFF2-40B4-BE49-F238E27FC236}">
                <a16:creationId xmlns:a16="http://schemas.microsoft.com/office/drawing/2014/main" id="{8C71B14E-56A5-46EC-9AB3-8F2536417CC0}"/>
              </a:ext>
            </a:extLst>
          </p:cNvPr>
          <p:cNvSpPr txBox="1"/>
          <p:nvPr/>
        </p:nvSpPr>
        <p:spPr>
          <a:xfrm>
            <a:off x="10432367" y="3124091"/>
            <a:ext cx="3306475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4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腾讯云</a:t>
            </a:r>
            <a:r>
              <a:rPr lang="en-US" altLang="zh-CN" sz="44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CMS</a:t>
            </a:r>
            <a:endParaRPr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文本框 54">
            <a:extLst>
              <a:ext uri="{FF2B5EF4-FFF2-40B4-BE49-F238E27FC236}">
                <a16:creationId xmlns:a16="http://schemas.microsoft.com/office/drawing/2014/main" id="{CED0C7AC-EDAD-4500-A16E-0246B24FA77F}"/>
              </a:ext>
            </a:extLst>
          </p:cNvPr>
          <p:cNvSpPr txBox="1"/>
          <p:nvPr/>
        </p:nvSpPr>
        <p:spPr>
          <a:xfrm>
            <a:off x="11466399" y="9795068"/>
            <a:ext cx="2148034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4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云调用</a:t>
            </a:r>
            <a:endParaRPr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文本框 54">
            <a:extLst>
              <a:ext uri="{FF2B5EF4-FFF2-40B4-BE49-F238E27FC236}">
                <a16:creationId xmlns:a16="http://schemas.microsoft.com/office/drawing/2014/main" id="{A4612D66-0A70-47DA-B188-3ADB1F0D03D1}"/>
              </a:ext>
            </a:extLst>
          </p:cNvPr>
          <p:cNvSpPr txBox="1"/>
          <p:nvPr/>
        </p:nvSpPr>
        <p:spPr>
          <a:xfrm>
            <a:off x="16941930" y="4392058"/>
            <a:ext cx="2920310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4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云数据库</a:t>
            </a:r>
            <a:endParaRPr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8" name="文本框 54">
            <a:extLst>
              <a:ext uri="{FF2B5EF4-FFF2-40B4-BE49-F238E27FC236}">
                <a16:creationId xmlns:a16="http://schemas.microsoft.com/office/drawing/2014/main" id="{35614D5E-049D-402E-8064-DDC30939F330}"/>
              </a:ext>
            </a:extLst>
          </p:cNvPr>
          <p:cNvSpPr txBox="1"/>
          <p:nvPr/>
        </p:nvSpPr>
        <p:spPr>
          <a:xfrm>
            <a:off x="16825554" y="8118668"/>
            <a:ext cx="2920310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4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云存储</a:t>
            </a:r>
            <a:endParaRPr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4719467-016D-4442-A2B8-BB0F7F597745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520906" y="6640082"/>
            <a:ext cx="4727274" cy="0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881DCBF-5C88-45E6-B6CB-FC70B59FDB8A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 flipH="1">
            <a:off x="12085606" y="7571734"/>
            <a:ext cx="1" cy="1676401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6E16BF2-5ED9-4B3D-A036-63C32BD71F5C}"/>
              </a:ext>
            </a:extLst>
          </p:cNvPr>
          <p:cNvCxnSpPr>
            <a:stCxn id="11" idx="3"/>
            <a:endCxn id="8" idx="1"/>
          </p:cNvCxnSpPr>
          <p:nvPr/>
        </p:nvCxnSpPr>
        <p:spPr>
          <a:xfrm flipV="1">
            <a:off x="13923033" y="4776777"/>
            <a:ext cx="2147978" cy="1863305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69FCE2F-BA7B-4D9B-A105-3F62D586CA84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13923033" y="6640082"/>
            <a:ext cx="2147977" cy="1863305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25D5795-F916-469C-BC3A-58AF6C6190D0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13923033" y="3147808"/>
            <a:ext cx="2147978" cy="1628969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D1C309F-CC78-4BAA-837E-4F86C40A5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64" y="6255362"/>
            <a:ext cx="756462" cy="7564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A66422-51D1-44E1-A6B3-D7E52D39B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06" y="4210708"/>
            <a:ext cx="1136334" cy="11363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5321E3C-3F66-4582-8406-23F9F47F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176" y="8077436"/>
            <a:ext cx="851902" cy="8519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82CCE7D-CA06-45D2-AF93-CC11A04E86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481" y="2300787"/>
            <a:ext cx="798459" cy="79845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06B8A80-6823-47A8-AC31-5E91C495F3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16" y="9709623"/>
            <a:ext cx="783209" cy="78320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AEA7166-46C3-44AF-AC66-0D79EA2FF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556" y="6125895"/>
            <a:ext cx="942426" cy="9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74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578690" y="1200496"/>
            <a:ext cx="818700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云数据库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9E472EF-DF58-4608-B7E5-E919B8F6D99C}"/>
              </a:ext>
            </a:extLst>
          </p:cNvPr>
          <p:cNvSpPr/>
          <p:nvPr/>
        </p:nvSpPr>
        <p:spPr>
          <a:xfrm>
            <a:off x="1846053" y="3327538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" name="文本框 54">
            <a:extLst>
              <a:ext uri="{FF2B5EF4-FFF2-40B4-BE49-F238E27FC236}">
                <a16:creationId xmlns:a16="http://schemas.microsoft.com/office/drawing/2014/main" id="{F7057FBF-91BD-41C9-B21A-EC2A9B2F7C60}"/>
              </a:ext>
            </a:extLst>
          </p:cNvPr>
          <p:cNvSpPr txBox="1"/>
          <p:nvPr/>
        </p:nvSpPr>
        <p:spPr>
          <a:xfrm>
            <a:off x="2102554" y="3800470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用户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50C9AE0-B439-4C99-A81C-83113C3EDBB6}"/>
              </a:ext>
            </a:extLst>
          </p:cNvPr>
          <p:cNvSpPr/>
          <p:nvPr/>
        </p:nvSpPr>
        <p:spPr>
          <a:xfrm>
            <a:off x="1846053" y="5266439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1" name="文本框 54">
            <a:extLst>
              <a:ext uri="{FF2B5EF4-FFF2-40B4-BE49-F238E27FC236}">
                <a16:creationId xmlns:a16="http://schemas.microsoft.com/office/drawing/2014/main" id="{AA6D0BE6-9C87-45E9-80FA-BB87C94CF81C}"/>
              </a:ext>
            </a:extLst>
          </p:cNvPr>
          <p:cNvSpPr txBox="1"/>
          <p:nvPr/>
        </p:nvSpPr>
        <p:spPr>
          <a:xfrm>
            <a:off x="2102554" y="5739371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24587C0-5974-4260-AF2D-E71458A278A7}"/>
              </a:ext>
            </a:extLst>
          </p:cNvPr>
          <p:cNvSpPr/>
          <p:nvPr/>
        </p:nvSpPr>
        <p:spPr>
          <a:xfrm>
            <a:off x="1846053" y="7205340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3" name="文本框 54">
            <a:extLst>
              <a:ext uri="{FF2B5EF4-FFF2-40B4-BE49-F238E27FC236}">
                <a16:creationId xmlns:a16="http://schemas.microsoft.com/office/drawing/2014/main" id="{3EAE786C-97A5-42D7-8F1B-285FF4AAAD28}"/>
              </a:ext>
            </a:extLst>
          </p:cNvPr>
          <p:cNvSpPr txBox="1"/>
          <p:nvPr/>
        </p:nvSpPr>
        <p:spPr>
          <a:xfrm>
            <a:off x="2102554" y="7678272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商品问题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AEEE6F3-B7B5-4CBB-92FB-26265CE04721}"/>
              </a:ext>
            </a:extLst>
          </p:cNvPr>
          <p:cNvSpPr/>
          <p:nvPr/>
        </p:nvSpPr>
        <p:spPr>
          <a:xfrm>
            <a:off x="1846053" y="9144241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6" name="文本框 54">
            <a:extLst>
              <a:ext uri="{FF2B5EF4-FFF2-40B4-BE49-F238E27FC236}">
                <a16:creationId xmlns:a16="http://schemas.microsoft.com/office/drawing/2014/main" id="{DEDC551D-1466-4BE4-A493-A6CA4FF33FFC}"/>
              </a:ext>
            </a:extLst>
          </p:cNvPr>
          <p:cNvSpPr txBox="1"/>
          <p:nvPr/>
        </p:nvSpPr>
        <p:spPr>
          <a:xfrm>
            <a:off x="2102554" y="9617173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问题回答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2FACD21-17EE-4178-8375-FE41527ED522}"/>
              </a:ext>
            </a:extLst>
          </p:cNvPr>
          <p:cNvSpPr/>
          <p:nvPr/>
        </p:nvSpPr>
        <p:spPr>
          <a:xfrm>
            <a:off x="5831457" y="3327538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0" name="文本框 54">
            <a:extLst>
              <a:ext uri="{FF2B5EF4-FFF2-40B4-BE49-F238E27FC236}">
                <a16:creationId xmlns:a16="http://schemas.microsoft.com/office/drawing/2014/main" id="{B60DDB71-95A0-4EB0-86C4-D38C2976E1A4}"/>
              </a:ext>
            </a:extLst>
          </p:cNvPr>
          <p:cNvSpPr txBox="1"/>
          <p:nvPr/>
        </p:nvSpPr>
        <p:spPr>
          <a:xfrm>
            <a:off x="6087958" y="3800470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大学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6FA0CA6-9016-42C6-84CA-90496284F23E}"/>
              </a:ext>
            </a:extLst>
          </p:cNvPr>
          <p:cNvSpPr/>
          <p:nvPr/>
        </p:nvSpPr>
        <p:spPr>
          <a:xfrm>
            <a:off x="5831457" y="5266439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3" name="文本框 54">
            <a:extLst>
              <a:ext uri="{FF2B5EF4-FFF2-40B4-BE49-F238E27FC236}">
                <a16:creationId xmlns:a16="http://schemas.microsoft.com/office/drawing/2014/main" id="{F3FE24DB-50F4-48B1-BC79-89CAF6487973}"/>
              </a:ext>
            </a:extLst>
          </p:cNvPr>
          <p:cNvSpPr txBox="1"/>
          <p:nvPr/>
        </p:nvSpPr>
        <p:spPr>
          <a:xfrm>
            <a:off x="6087958" y="5739371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商品分类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文本框 54">
            <a:extLst>
              <a:ext uri="{FF2B5EF4-FFF2-40B4-BE49-F238E27FC236}">
                <a16:creationId xmlns:a16="http://schemas.microsoft.com/office/drawing/2014/main" id="{D6462091-FEC0-4E9E-AD52-20F2AAA683C1}"/>
              </a:ext>
            </a:extLst>
          </p:cNvPr>
          <p:cNvSpPr txBox="1"/>
          <p:nvPr/>
        </p:nvSpPr>
        <p:spPr>
          <a:xfrm>
            <a:off x="6149800" y="8588767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交易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334863D-045D-4BEE-870A-9CD84D120FEE}"/>
              </a:ext>
            </a:extLst>
          </p:cNvPr>
          <p:cNvSpPr/>
          <p:nvPr/>
        </p:nvSpPr>
        <p:spPr>
          <a:xfrm>
            <a:off x="5831457" y="7168910"/>
            <a:ext cx="3100857" cy="3547596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767E9F-EAB3-4240-886C-B6F797D55D13}"/>
              </a:ext>
            </a:extLst>
          </p:cNvPr>
          <p:cNvSpPr txBox="1"/>
          <p:nvPr/>
        </p:nvSpPr>
        <p:spPr>
          <a:xfrm>
            <a:off x="11037160" y="3445350"/>
            <a:ext cx="9350798" cy="67403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对经常被查询的字段建立索引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商品的名称，经常被搜索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……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每张表都具有的属性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创建时间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修改时间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删除标志位：采用软删除方式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某些字段暂未使用，便于后续扩展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商品分类的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parent_id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，多级分类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sort_order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，优先级排序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9DC398-8DF9-485F-A095-4AF072AC4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26" y="3370821"/>
            <a:ext cx="433416" cy="43341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B6106EC-1A8D-42AF-BFD3-241A179BC0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26" y="5305955"/>
            <a:ext cx="433416" cy="43341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EF42EF8-7169-418B-A959-6CF8DF5C0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26" y="7241089"/>
            <a:ext cx="433416" cy="43341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8BB994B-1AB7-4698-B6CD-A3763FF87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26" y="9176223"/>
            <a:ext cx="433416" cy="43341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84BCF60-95C4-42FE-9EFF-7241ACE624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092" y="3370821"/>
            <a:ext cx="433416" cy="43341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87C2368-90A6-4578-8FEE-7965CDAF4D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51" y="5315637"/>
            <a:ext cx="433416" cy="43341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380D79D-F774-4615-B2D2-F71379BF82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092" y="7331924"/>
            <a:ext cx="433416" cy="4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604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820230" y="1200496"/>
            <a:ext cx="818700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小程序端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9E472EF-DF58-4608-B7E5-E919B8F6D99C}"/>
              </a:ext>
            </a:extLst>
          </p:cNvPr>
          <p:cNvSpPr/>
          <p:nvPr/>
        </p:nvSpPr>
        <p:spPr>
          <a:xfrm>
            <a:off x="2569101" y="3862374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" name="文本框 54">
            <a:extLst>
              <a:ext uri="{FF2B5EF4-FFF2-40B4-BE49-F238E27FC236}">
                <a16:creationId xmlns:a16="http://schemas.microsoft.com/office/drawing/2014/main" id="{F7057FBF-91BD-41C9-B21A-EC2A9B2F7C60}"/>
              </a:ext>
            </a:extLst>
          </p:cNvPr>
          <p:cNvSpPr txBox="1"/>
          <p:nvPr/>
        </p:nvSpPr>
        <p:spPr>
          <a:xfrm>
            <a:off x="2825602" y="4335306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用户模块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50C9AE0-B439-4C99-A81C-83113C3EDBB6}"/>
              </a:ext>
            </a:extLst>
          </p:cNvPr>
          <p:cNvSpPr/>
          <p:nvPr/>
        </p:nvSpPr>
        <p:spPr>
          <a:xfrm>
            <a:off x="2569101" y="5801275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1" name="文本框 54">
            <a:extLst>
              <a:ext uri="{FF2B5EF4-FFF2-40B4-BE49-F238E27FC236}">
                <a16:creationId xmlns:a16="http://schemas.microsoft.com/office/drawing/2014/main" id="{AA6D0BE6-9C87-45E9-80FA-BB87C94CF81C}"/>
              </a:ext>
            </a:extLst>
          </p:cNvPr>
          <p:cNvSpPr txBox="1"/>
          <p:nvPr/>
        </p:nvSpPr>
        <p:spPr>
          <a:xfrm>
            <a:off x="2825602" y="6274207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商品模块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24587C0-5974-4260-AF2D-E71458A278A7}"/>
              </a:ext>
            </a:extLst>
          </p:cNvPr>
          <p:cNvSpPr/>
          <p:nvPr/>
        </p:nvSpPr>
        <p:spPr>
          <a:xfrm>
            <a:off x="2569101" y="7740176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3" name="文本框 54">
            <a:extLst>
              <a:ext uri="{FF2B5EF4-FFF2-40B4-BE49-F238E27FC236}">
                <a16:creationId xmlns:a16="http://schemas.microsoft.com/office/drawing/2014/main" id="{3EAE786C-97A5-42D7-8F1B-285FF4AAAD28}"/>
              </a:ext>
            </a:extLst>
          </p:cNvPr>
          <p:cNvSpPr txBox="1"/>
          <p:nvPr/>
        </p:nvSpPr>
        <p:spPr>
          <a:xfrm>
            <a:off x="2825602" y="8213108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交易模块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AEEE6F3-B7B5-4CBB-92FB-26265CE04721}"/>
              </a:ext>
            </a:extLst>
          </p:cNvPr>
          <p:cNvSpPr/>
          <p:nvPr/>
        </p:nvSpPr>
        <p:spPr>
          <a:xfrm>
            <a:off x="6951320" y="8019241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6" name="文本框 54">
            <a:extLst>
              <a:ext uri="{FF2B5EF4-FFF2-40B4-BE49-F238E27FC236}">
                <a16:creationId xmlns:a16="http://schemas.microsoft.com/office/drawing/2014/main" id="{DEDC551D-1466-4BE4-A493-A6CA4FF33FFC}"/>
              </a:ext>
            </a:extLst>
          </p:cNvPr>
          <p:cNvSpPr txBox="1"/>
          <p:nvPr/>
        </p:nvSpPr>
        <p:spPr>
          <a:xfrm>
            <a:off x="7207821" y="8492173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缓存管理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文本框 54">
            <a:extLst>
              <a:ext uri="{FF2B5EF4-FFF2-40B4-BE49-F238E27FC236}">
                <a16:creationId xmlns:a16="http://schemas.microsoft.com/office/drawing/2014/main" id="{D6462091-FEC0-4E9E-AD52-20F2AAA683C1}"/>
              </a:ext>
            </a:extLst>
          </p:cNvPr>
          <p:cNvSpPr txBox="1"/>
          <p:nvPr/>
        </p:nvSpPr>
        <p:spPr>
          <a:xfrm>
            <a:off x="7269663" y="4604498"/>
            <a:ext cx="2464169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云函数</a:t>
            </a:r>
            <a:endParaRPr lang="en-US" altLang="zh-CN" sz="400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统一接口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334863D-045D-4BEE-870A-9CD84D120FEE}"/>
              </a:ext>
            </a:extLst>
          </p:cNvPr>
          <p:cNvSpPr/>
          <p:nvPr/>
        </p:nvSpPr>
        <p:spPr>
          <a:xfrm>
            <a:off x="6951320" y="3500065"/>
            <a:ext cx="3100857" cy="3547596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767E9F-EAB3-4240-886C-B6F797D55D13}"/>
              </a:ext>
            </a:extLst>
          </p:cNvPr>
          <p:cNvSpPr txBox="1"/>
          <p:nvPr/>
        </p:nvSpPr>
        <p:spPr>
          <a:xfrm>
            <a:off x="13080955" y="3125898"/>
            <a:ext cx="9350798" cy="67403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引用的库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CSS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库：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Color-UI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组件库：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vant-weapp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自定义云函数统一接口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封装云函数请求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调用后直接获取数据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缓存管理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商品列表本地缓存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商品分类本地缓存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适时清空缓存，更新数据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AF77DA9-3629-46B9-A4A4-D9BC234E8760}"/>
              </a:ext>
            </a:extLst>
          </p:cNvPr>
          <p:cNvCxnSpPr>
            <a:stCxn id="4" idx="3"/>
            <a:endCxn id="2" idx="1"/>
          </p:cNvCxnSpPr>
          <p:nvPr/>
        </p:nvCxnSpPr>
        <p:spPr>
          <a:xfrm>
            <a:off x="5669958" y="4648507"/>
            <a:ext cx="1281362" cy="625356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DAA448-02F2-4334-A0D6-A659D737293E}"/>
              </a:ext>
            </a:extLst>
          </p:cNvPr>
          <p:cNvCxnSpPr>
            <a:endCxn id="2" idx="1"/>
          </p:cNvCxnSpPr>
          <p:nvPr/>
        </p:nvCxnSpPr>
        <p:spPr>
          <a:xfrm flipV="1">
            <a:off x="5669958" y="5273863"/>
            <a:ext cx="1281362" cy="1444686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DEB650F-4E81-4205-BD75-37ACFC1CA355}"/>
              </a:ext>
            </a:extLst>
          </p:cNvPr>
          <p:cNvCxnSpPr>
            <a:stCxn id="22" idx="3"/>
            <a:endCxn id="2" idx="1"/>
          </p:cNvCxnSpPr>
          <p:nvPr/>
        </p:nvCxnSpPr>
        <p:spPr>
          <a:xfrm flipV="1">
            <a:off x="5669958" y="5273863"/>
            <a:ext cx="1281362" cy="3252446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C8018BC-547B-4C62-9766-C2FED7C3A512}"/>
              </a:ext>
            </a:extLst>
          </p:cNvPr>
          <p:cNvCxnSpPr>
            <a:stCxn id="4" idx="3"/>
            <a:endCxn id="24" idx="1"/>
          </p:cNvCxnSpPr>
          <p:nvPr/>
        </p:nvCxnSpPr>
        <p:spPr>
          <a:xfrm>
            <a:off x="5669958" y="4648507"/>
            <a:ext cx="1281362" cy="4156867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DF779C5-ED16-48F1-B1AB-39222C0506FA}"/>
              </a:ext>
            </a:extLst>
          </p:cNvPr>
          <p:cNvCxnSpPr>
            <a:endCxn id="24" idx="1"/>
          </p:cNvCxnSpPr>
          <p:nvPr/>
        </p:nvCxnSpPr>
        <p:spPr>
          <a:xfrm>
            <a:off x="5669958" y="6718549"/>
            <a:ext cx="1281362" cy="2086825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F9977F6-44B9-4A57-AD5A-2B12ED5336BD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5669958" y="8526309"/>
            <a:ext cx="1281362" cy="279065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5D3943D-DE53-4792-9582-F190BEB33980}"/>
              </a:ext>
            </a:extLst>
          </p:cNvPr>
          <p:cNvCxnSpPr>
            <a:stCxn id="24" idx="0"/>
            <a:endCxn id="2" idx="2"/>
          </p:cNvCxnSpPr>
          <p:nvPr/>
        </p:nvCxnSpPr>
        <p:spPr>
          <a:xfrm flipV="1">
            <a:off x="8501749" y="7047661"/>
            <a:ext cx="0" cy="971580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64F10BA-E533-49F1-9170-B62F50326834}"/>
              </a:ext>
            </a:extLst>
          </p:cNvPr>
          <p:cNvCxnSpPr>
            <a:cxnSpLocks/>
          </p:cNvCxnSpPr>
          <p:nvPr/>
        </p:nvCxnSpPr>
        <p:spPr>
          <a:xfrm flipV="1">
            <a:off x="10052175" y="5273863"/>
            <a:ext cx="1005865" cy="21200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3D6703A-869A-4A5C-AE3A-36D83966A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01" y="3862374"/>
            <a:ext cx="573134" cy="5731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0E5AB75-D2FB-4EEC-8AFE-4B9F92F8CD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35" y="5795160"/>
            <a:ext cx="573134" cy="57313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71F83B5-8B31-4E69-9CA3-D9D6A770F3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55" y="7741220"/>
            <a:ext cx="573134" cy="5731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952B1D-4B0F-4C20-8242-0D97557EB8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95" y="3706051"/>
            <a:ext cx="501378" cy="4126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18F2433-D66A-4F17-AB7B-1274260E79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56" y="8052492"/>
            <a:ext cx="466460" cy="4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49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818700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云函数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B918276-0C14-4501-8D2A-68533F94A81E}"/>
              </a:ext>
            </a:extLst>
          </p:cNvPr>
          <p:cNvSpPr/>
          <p:nvPr/>
        </p:nvSpPr>
        <p:spPr>
          <a:xfrm>
            <a:off x="1846053" y="3327538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4" name="文本框 54">
            <a:extLst>
              <a:ext uri="{FF2B5EF4-FFF2-40B4-BE49-F238E27FC236}">
                <a16:creationId xmlns:a16="http://schemas.microsoft.com/office/drawing/2014/main" id="{92BE2CD3-2170-4491-940C-3D3FC8F1D6BD}"/>
              </a:ext>
            </a:extLst>
          </p:cNvPr>
          <p:cNvSpPr txBox="1"/>
          <p:nvPr/>
        </p:nvSpPr>
        <p:spPr>
          <a:xfrm>
            <a:off x="2102554" y="3800470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用户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B340AAD-1FBF-45F2-A2F0-85BB28A74C17}"/>
              </a:ext>
            </a:extLst>
          </p:cNvPr>
          <p:cNvSpPr/>
          <p:nvPr/>
        </p:nvSpPr>
        <p:spPr>
          <a:xfrm>
            <a:off x="1846053" y="5266439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" name="文本框 54">
            <a:extLst>
              <a:ext uri="{FF2B5EF4-FFF2-40B4-BE49-F238E27FC236}">
                <a16:creationId xmlns:a16="http://schemas.microsoft.com/office/drawing/2014/main" id="{624957DC-B187-413A-908B-44A78AF59204}"/>
              </a:ext>
            </a:extLst>
          </p:cNvPr>
          <p:cNvSpPr txBox="1"/>
          <p:nvPr/>
        </p:nvSpPr>
        <p:spPr>
          <a:xfrm>
            <a:off x="2102554" y="5739371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31EFEAA-DFDE-4D3C-9A21-CFE3D4C99508}"/>
              </a:ext>
            </a:extLst>
          </p:cNvPr>
          <p:cNvSpPr/>
          <p:nvPr/>
        </p:nvSpPr>
        <p:spPr>
          <a:xfrm>
            <a:off x="1846053" y="7205340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2" name="文本框 54">
            <a:extLst>
              <a:ext uri="{FF2B5EF4-FFF2-40B4-BE49-F238E27FC236}">
                <a16:creationId xmlns:a16="http://schemas.microsoft.com/office/drawing/2014/main" id="{8EAAE914-1E5B-4196-8818-CF27D4E2BCE1}"/>
              </a:ext>
            </a:extLst>
          </p:cNvPr>
          <p:cNvSpPr txBox="1"/>
          <p:nvPr/>
        </p:nvSpPr>
        <p:spPr>
          <a:xfrm>
            <a:off x="2102554" y="7678272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商品问题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762E374-192E-4BE0-9758-0354AFB821BA}"/>
              </a:ext>
            </a:extLst>
          </p:cNvPr>
          <p:cNvSpPr/>
          <p:nvPr/>
        </p:nvSpPr>
        <p:spPr>
          <a:xfrm>
            <a:off x="1846053" y="9144241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6" name="文本框 54">
            <a:extLst>
              <a:ext uri="{FF2B5EF4-FFF2-40B4-BE49-F238E27FC236}">
                <a16:creationId xmlns:a16="http://schemas.microsoft.com/office/drawing/2014/main" id="{D24AD8FD-07AB-40EA-B65F-AE44FB4BC5C8}"/>
              </a:ext>
            </a:extLst>
          </p:cNvPr>
          <p:cNvSpPr txBox="1"/>
          <p:nvPr/>
        </p:nvSpPr>
        <p:spPr>
          <a:xfrm>
            <a:off x="2102554" y="9617173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问题回答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27EB551-1AF8-4059-9DE5-364D3E3FE4A7}"/>
              </a:ext>
            </a:extLst>
          </p:cNvPr>
          <p:cNvSpPr/>
          <p:nvPr/>
        </p:nvSpPr>
        <p:spPr>
          <a:xfrm>
            <a:off x="5216321" y="3327538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0" name="文本框 54">
            <a:extLst>
              <a:ext uri="{FF2B5EF4-FFF2-40B4-BE49-F238E27FC236}">
                <a16:creationId xmlns:a16="http://schemas.microsoft.com/office/drawing/2014/main" id="{DB90E62F-F768-4536-81FB-B80B61EB00D9}"/>
              </a:ext>
            </a:extLst>
          </p:cNvPr>
          <p:cNvSpPr txBox="1"/>
          <p:nvPr/>
        </p:nvSpPr>
        <p:spPr>
          <a:xfrm>
            <a:off x="5472822" y="3800470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大学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DA2A363-A3B4-4724-AC8C-3F9EB598877F}"/>
              </a:ext>
            </a:extLst>
          </p:cNvPr>
          <p:cNvSpPr/>
          <p:nvPr/>
        </p:nvSpPr>
        <p:spPr>
          <a:xfrm>
            <a:off x="5216321" y="5266439"/>
            <a:ext cx="3100857" cy="1572265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4" name="文本框 54">
            <a:extLst>
              <a:ext uri="{FF2B5EF4-FFF2-40B4-BE49-F238E27FC236}">
                <a16:creationId xmlns:a16="http://schemas.microsoft.com/office/drawing/2014/main" id="{40792404-0CA4-47E3-8CF4-B4C4A4EDB2BF}"/>
              </a:ext>
            </a:extLst>
          </p:cNvPr>
          <p:cNvSpPr txBox="1"/>
          <p:nvPr/>
        </p:nvSpPr>
        <p:spPr>
          <a:xfrm>
            <a:off x="5472822" y="5739371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商品分类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6" name="文本框 54">
            <a:extLst>
              <a:ext uri="{FF2B5EF4-FFF2-40B4-BE49-F238E27FC236}">
                <a16:creationId xmlns:a16="http://schemas.microsoft.com/office/drawing/2014/main" id="{96FAC3AC-9642-4BF2-B342-641F79BEBF50}"/>
              </a:ext>
            </a:extLst>
          </p:cNvPr>
          <p:cNvSpPr txBox="1"/>
          <p:nvPr/>
        </p:nvSpPr>
        <p:spPr>
          <a:xfrm>
            <a:off x="5534664" y="8588767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交易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18C8FFA-7E62-4491-AF8E-BBE58A4A75C2}"/>
              </a:ext>
            </a:extLst>
          </p:cNvPr>
          <p:cNvSpPr/>
          <p:nvPr/>
        </p:nvSpPr>
        <p:spPr>
          <a:xfrm>
            <a:off x="5216321" y="7168910"/>
            <a:ext cx="3100857" cy="3547596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0" name="文本框 54">
            <a:extLst>
              <a:ext uri="{FF2B5EF4-FFF2-40B4-BE49-F238E27FC236}">
                <a16:creationId xmlns:a16="http://schemas.microsoft.com/office/drawing/2014/main" id="{5DBF7555-62F3-41D3-8FEF-50D2C1D908C4}"/>
              </a:ext>
            </a:extLst>
          </p:cNvPr>
          <p:cNvSpPr txBox="1"/>
          <p:nvPr/>
        </p:nvSpPr>
        <p:spPr>
          <a:xfrm>
            <a:off x="8929027" y="4462048"/>
            <a:ext cx="2464169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定时删除</a:t>
            </a:r>
            <a:endParaRPr lang="en-US" altLang="zh-CN" sz="400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触发器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6E4B376-E0CB-4C75-A05F-6A14E783FA09}"/>
              </a:ext>
            </a:extLst>
          </p:cNvPr>
          <p:cNvSpPr/>
          <p:nvPr/>
        </p:nvSpPr>
        <p:spPr>
          <a:xfrm>
            <a:off x="8610684" y="3291108"/>
            <a:ext cx="3100857" cy="3547596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5" name="文本框 54">
            <a:extLst>
              <a:ext uri="{FF2B5EF4-FFF2-40B4-BE49-F238E27FC236}">
                <a16:creationId xmlns:a16="http://schemas.microsoft.com/office/drawing/2014/main" id="{179D442A-F058-4436-962B-C5A632A9C8B5}"/>
              </a:ext>
            </a:extLst>
          </p:cNvPr>
          <p:cNvSpPr txBox="1"/>
          <p:nvPr/>
        </p:nvSpPr>
        <p:spPr>
          <a:xfrm>
            <a:off x="8929027" y="8625197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消息推送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7F04F1C-34ED-40CC-A276-B0CDD3E2AD1D}"/>
              </a:ext>
            </a:extLst>
          </p:cNvPr>
          <p:cNvSpPr/>
          <p:nvPr/>
        </p:nvSpPr>
        <p:spPr>
          <a:xfrm>
            <a:off x="8610684" y="7205340"/>
            <a:ext cx="3100857" cy="3547596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89227FA-34AF-48F2-8A96-99FD6868E8C6}"/>
              </a:ext>
            </a:extLst>
          </p:cNvPr>
          <p:cNvSpPr txBox="1"/>
          <p:nvPr/>
        </p:nvSpPr>
        <p:spPr>
          <a:xfrm>
            <a:off x="13080955" y="2228127"/>
            <a:ext cx="9350798" cy="9510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与数据库表一一对应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tcb-router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路由转发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定时删除触发器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定时删除商品信息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定时删除商品图片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消息推送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推送新订单消息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数据库事务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涉及交易的操作，读写多表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UGC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安全校验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msgSecCheck, imgSecCheck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接口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用户信息，商品信息，问答内容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商品图片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C2A7A3-595F-4D50-AF33-6E4D828FCD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19499" y="3351236"/>
            <a:ext cx="465859" cy="46585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E0C5A5F-6F3A-497C-8BB0-0E0FC75306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19499" y="5319624"/>
            <a:ext cx="465859" cy="46585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A101750-687D-49B1-83FF-9EE90C0B5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19499" y="7288012"/>
            <a:ext cx="465859" cy="4658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ED02C00-9C45-4DD6-A67B-01231408C5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19499" y="9256400"/>
            <a:ext cx="465859" cy="46585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0906F61-1A00-4159-A56C-9E9F37721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1734" y="3384223"/>
            <a:ext cx="465859" cy="46585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4B35523-4C88-4C9A-ABBD-432F82F5CF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0620" y="5307702"/>
            <a:ext cx="465859" cy="46585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5CFAE6B-7F10-4EF4-BE77-534832C5C5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8804" y="7311636"/>
            <a:ext cx="465859" cy="46585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56FD244-ECA1-4BB2-84D4-4ED32BD0AA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4265" y="3414929"/>
            <a:ext cx="465859" cy="46585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21F024D-5906-4962-88B6-95480E89A0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3887" y="7311635"/>
            <a:ext cx="465859" cy="46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053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10265185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云存储和云调用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0" name="文本框 54">
            <a:extLst>
              <a:ext uri="{FF2B5EF4-FFF2-40B4-BE49-F238E27FC236}">
                <a16:creationId xmlns:a16="http://schemas.microsoft.com/office/drawing/2014/main" id="{5DBF7555-62F3-41D3-8FEF-50D2C1D908C4}"/>
              </a:ext>
            </a:extLst>
          </p:cNvPr>
          <p:cNvSpPr txBox="1"/>
          <p:nvPr/>
        </p:nvSpPr>
        <p:spPr>
          <a:xfrm>
            <a:off x="6668529" y="4480191"/>
            <a:ext cx="37395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商品图片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6E4B376-E0CB-4C75-A05F-6A14E783FA09}"/>
              </a:ext>
            </a:extLst>
          </p:cNvPr>
          <p:cNvSpPr/>
          <p:nvPr/>
        </p:nvSpPr>
        <p:spPr>
          <a:xfrm>
            <a:off x="5786151" y="3060334"/>
            <a:ext cx="5504327" cy="3547596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5" name="文本框 54">
            <a:extLst>
              <a:ext uri="{FF2B5EF4-FFF2-40B4-BE49-F238E27FC236}">
                <a16:creationId xmlns:a16="http://schemas.microsoft.com/office/drawing/2014/main" id="{179D442A-F058-4436-962B-C5A632A9C8B5}"/>
              </a:ext>
            </a:extLst>
          </p:cNvPr>
          <p:cNvSpPr txBox="1"/>
          <p:nvPr/>
        </p:nvSpPr>
        <p:spPr>
          <a:xfrm>
            <a:off x="13143068" y="4480191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背景图片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7F04F1C-34ED-40CC-A276-B0CDD3E2AD1D}"/>
              </a:ext>
            </a:extLst>
          </p:cNvPr>
          <p:cNvSpPr/>
          <p:nvPr/>
        </p:nvSpPr>
        <p:spPr>
          <a:xfrm>
            <a:off x="11622990" y="3060334"/>
            <a:ext cx="5504327" cy="3547596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3" name="文本框 54">
            <a:extLst>
              <a:ext uri="{FF2B5EF4-FFF2-40B4-BE49-F238E27FC236}">
                <a16:creationId xmlns:a16="http://schemas.microsoft.com/office/drawing/2014/main" id="{FB9E7004-64B1-4162-AEC4-89595D371769}"/>
              </a:ext>
            </a:extLst>
          </p:cNvPr>
          <p:cNvSpPr txBox="1"/>
          <p:nvPr/>
        </p:nvSpPr>
        <p:spPr>
          <a:xfrm>
            <a:off x="10274525" y="9194484"/>
            <a:ext cx="2464169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消息推送</a:t>
            </a:r>
            <a:endParaRPr sz="4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887DC51-1B44-4A77-B4AD-C8A20589FF0B}"/>
              </a:ext>
            </a:extLst>
          </p:cNvPr>
          <p:cNvSpPr/>
          <p:nvPr/>
        </p:nvSpPr>
        <p:spPr>
          <a:xfrm>
            <a:off x="8754447" y="7774627"/>
            <a:ext cx="5504327" cy="3547596"/>
          </a:xfrm>
          <a:prstGeom prst="roundRect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9B2B4D-4910-49A3-80F1-7F37A0651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434" y="3313494"/>
            <a:ext cx="907296" cy="9072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5BA6E9-91FB-44BE-93B3-698874467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918" y="3335254"/>
            <a:ext cx="863776" cy="863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B0BEC8-A29E-4689-868A-18A3B6757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884" y="794457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54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4287795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作品介绍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2246A-CD7E-184B-AA48-704A022B6C29}"/>
              </a:ext>
            </a:extLst>
          </p:cNvPr>
          <p:cNvSpPr txBox="1"/>
          <p:nvPr/>
        </p:nvSpPr>
        <p:spPr>
          <a:xfrm>
            <a:off x="16021877" y="4357005"/>
            <a:ext cx="4611757" cy="4278090"/>
          </a:xfrm>
          <a:prstGeom prst="rect">
            <a:avLst/>
          </a:prstGeom>
          <a:noFill/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0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作品体验码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0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307771-D738-436F-A8A5-D1F10840C608}"/>
              </a:ext>
            </a:extLst>
          </p:cNvPr>
          <p:cNvSpPr txBox="1"/>
          <p:nvPr/>
        </p:nvSpPr>
        <p:spPr>
          <a:xfrm>
            <a:off x="16021878" y="3225389"/>
            <a:ext cx="4611756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体验二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维码</a:t>
            </a: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(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未上线</a:t>
            </a: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)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50D1C8-1168-4D77-86AC-7CCF6E9FF190}"/>
              </a:ext>
            </a:extLst>
          </p:cNvPr>
          <p:cNvSpPr txBox="1"/>
          <p:nvPr/>
        </p:nvSpPr>
        <p:spPr>
          <a:xfrm>
            <a:off x="1513157" y="3214389"/>
            <a:ext cx="13566130" cy="729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大学校园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： 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目标用户为在校大学生，注册时可选择自己所在的大学，从属于不同大学的用户及商品均相互隔离，只有同一所大学的学生之间才能发起交易。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闲置物品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： 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被交易的对象为已经不再需要的各种二手物品。物品不仅限于实物，也可以是虚拟物品。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交易平台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： 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仅仅是二手物品信息发布和获取的平台，交易方式为 “从线上到线下”，即在线上拍下商品，获取对方联系方式，线下自行交易。平台内不涉及线上支付环节。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C93F09-415B-4FD2-ADC3-82D326C5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878" y="4114360"/>
            <a:ext cx="4763380" cy="47633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242105" y="1200496"/>
            <a:ext cx="10265185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腾讯云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CMS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E896EB-5FE7-4218-BBEF-D9008324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662930"/>
            <a:ext cx="18288000" cy="89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0648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113528" y="1200496"/>
            <a:ext cx="6035418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Debug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与优化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A8B25-54D1-4403-8E6D-F160393E64AC}"/>
              </a:ext>
            </a:extLst>
          </p:cNvPr>
          <p:cNvSpPr txBox="1"/>
          <p:nvPr/>
        </p:nvSpPr>
        <p:spPr>
          <a:xfrm>
            <a:off x="1777277" y="3033161"/>
            <a:ext cx="20317952" cy="7848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邀请体验成员进行多次测试，修复发现的</a:t>
            </a: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bug</a:t>
            </a: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，根据建议进行优化</a:t>
            </a:r>
            <a:endParaRPr lang="en-US" altLang="zh-CN" sz="3600" b="1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 b="1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1.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登录逻辑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用户可以在不注册的情况下自由浏览主要页面。对发布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问答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购买等页面做登录拦截。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2.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重复下单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无法监听手机自带的返回键，交易成功后可再次回到下单界面，可能导致重复下单。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=&gt;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每次下单，客户端生成唯一的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deduplicate key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，与服务器中的数据做比对。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3.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数据相关性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不能购买自己发布的商品。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删除商品前检查是否有相关的进行中的交易。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更改所在大学时检查是否有相关的未删除的商品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进行中的交易。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上传商品信息时，先上传图片，后上传信息，若写入数据库发生错误，已上传的图片需被删除。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234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113528" y="1200496"/>
            <a:ext cx="6035418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Debug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与优化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A8B25-54D1-4403-8E6D-F160393E64AC}"/>
              </a:ext>
            </a:extLst>
          </p:cNvPr>
          <p:cNvSpPr txBox="1"/>
          <p:nvPr/>
        </p:nvSpPr>
        <p:spPr>
          <a:xfrm>
            <a:off x="1777277" y="3382291"/>
            <a:ext cx="20317952" cy="67403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4.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数据一致性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缓存商品列表提高加载速度，需要适时访问数据库拉取最新数据。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=&gt;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下单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交易操作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商品操作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用户信息变更时，清空缓存。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5. </a:t>
            </a: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不同大学间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数据的隔离性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A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大学的学生可通过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B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大学学生的分享进入属于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B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大学的商品详情界面，要保证其无法下单。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6. </a:t>
            </a: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异常处理</a:t>
            </a:r>
            <a:endParaRPr lang="en-US" altLang="zh-CN" sz="3600" b="1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遇到出错且无法解决的情况，通过弹窗告知用户，避免出现一直无响应的情况。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7. </a:t>
            </a: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提示符</a:t>
            </a:r>
            <a:endParaRPr lang="en-US" altLang="zh-CN" sz="3600" b="1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“加载中”    “上传中”    “下滑加载更多”    “没有更多数据了”   空页面占位图片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356749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4287795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发展规划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65D6867-0E1C-416C-945B-4E82251B7B95}"/>
              </a:ext>
            </a:extLst>
          </p:cNvPr>
          <p:cNvGrpSpPr/>
          <p:nvPr/>
        </p:nvGrpSpPr>
        <p:grpSpPr>
          <a:xfrm>
            <a:off x="16005337" y="4789676"/>
            <a:ext cx="6394380" cy="6422088"/>
            <a:chOff x="7176120" y="2465999"/>
            <a:chExt cx="4373052" cy="4392001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B4D5887F-7210-4BF8-8BDA-0A48DBDEBFA2}"/>
                </a:ext>
              </a:extLst>
            </p:cNvPr>
            <p:cNvSpPr/>
            <p:nvPr/>
          </p:nvSpPr>
          <p:spPr>
            <a:xfrm rot="19360473">
              <a:off x="8995894" y="4586136"/>
              <a:ext cx="234153" cy="1247326"/>
            </a:xfrm>
            <a:prstGeom prst="trapezoid">
              <a:avLst>
                <a:gd name="adj" fmla="val 43343"/>
              </a:avLst>
            </a:prstGeom>
            <a:solidFill>
              <a:srgbClr val="7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932229DB-5F1C-4567-91FB-949F73822AC7}"/>
                </a:ext>
              </a:extLst>
            </p:cNvPr>
            <p:cNvSpPr/>
            <p:nvPr/>
          </p:nvSpPr>
          <p:spPr>
            <a:xfrm rot="2175472">
              <a:off x="9711517" y="4348739"/>
              <a:ext cx="260945" cy="1074957"/>
            </a:xfrm>
            <a:prstGeom prst="trapezoid">
              <a:avLst>
                <a:gd name="adj" fmla="val 33713"/>
              </a:avLst>
            </a:prstGeom>
            <a:solidFill>
              <a:srgbClr val="7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流程图: 延期 4">
              <a:extLst>
                <a:ext uri="{FF2B5EF4-FFF2-40B4-BE49-F238E27FC236}">
                  <a16:creationId xmlns:a16="http://schemas.microsoft.com/office/drawing/2014/main" id="{B78D1F9A-F6C6-45C6-A6CE-9E657326D8D8}"/>
                </a:ext>
              </a:extLst>
            </p:cNvPr>
            <p:cNvSpPr/>
            <p:nvPr/>
          </p:nvSpPr>
          <p:spPr>
            <a:xfrm rot="16200000">
              <a:off x="9514114" y="5527546"/>
              <a:ext cx="149216" cy="2511691"/>
            </a:xfrm>
            <a:custGeom>
              <a:avLst/>
              <a:gdLst>
                <a:gd name="connsiteX0" fmla="*/ 0 w 360040"/>
                <a:gd name="connsiteY0" fmla="*/ 0 h 2736304"/>
                <a:gd name="connsiteX1" fmla="*/ 180020 w 360040"/>
                <a:gd name="connsiteY1" fmla="*/ 0 h 2736304"/>
                <a:gd name="connsiteX2" fmla="*/ 360040 w 360040"/>
                <a:gd name="connsiteY2" fmla="*/ 1368152 h 2736304"/>
                <a:gd name="connsiteX3" fmla="*/ 180020 w 360040"/>
                <a:gd name="connsiteY3" fmla="*/ 2736304 h 2736304"/>
                <a:gd name="connsiteX4" fmla="*/ 0 w 360040"/>
                <a:gd name="connsiteY4" fmla="*/ 2736304 h 2736304"/>
                <a:gd name="connsiteX5" fmla="*/ 0 w 360040"/>
                <a:gd name="connsiteY5" fmla="*/ 0 h 2736304"/>
                <a:gd name="connsiteX0" fmla="*/ 0 w 421000"/>
                <a:gd name="connsiteY0" fmla="*/ 0 h 2736304"/>
                <a:gd name="connsiteX1" fmla="*/ 180020 w 421000"/>
                <a:gd name="connsiteY1" fmla="*/ 0 h 2736304"/>
                <a:gd name="connsiteX2" fmla="*/ 421000 w 421000"/>
                <a:gd name="connsiteY2" fmla="*/ 1368152 h 2736304"/>
                <a:gd name="connsiteX3" fmla="*/ 180020 w 421000"/>
                <a:gd name="connsiteY3" fmla="*/ 2736304 h 2736304"/>
                <a:gd name="connsiteX4" fmla="*/ 0 w 421000"/>
                <a:gd name="connsiteY4" fmla="*/ 2736304 h 2736304"/>
                <a:gd name="connsiteX5" fmla="*/ 0 w 421000"/>
                <a:gd name="connsiteY5" fmla="*/ 0 h 2736304"/>
                <a:gd name="connsiteX0" fmla="*/ 0 w 629676"/>
                <a:gd name="connsiteY0" fmla="*/ 0 h 2736304"/>
                <a:gd name="connsiteX1" fmla="*/ 180020 w 629676"/>
                <a:gd name="connsiteY1" fmla="*/ 0 h 2736304"/>
                <a:gd name="connsiteX2" fmla="*/ 629676 w 629676"/>
                <a:gd name="connsiteY2" fmla="*/ 1368152 h 2736304"/>
                <a:gd name="connsiteX3" fmla="*/ 180020 w 629676"/>
                <a:gd name="connsiteY3" fmla="*/ 2736304 h 2736304"/>
                <a:gd name="connsiteX4" fmla="*/ 0 w 629676"/>
                <a:gd name="connsiteY4" fmla="*/ 2736304 h 2736304"/>
                <a:gd name="connsiteX5" fmla="*/ 0 w 629676"/>
                <a:gd name="connsiteY5" fmla="*/ 0 h 27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76" h="2736304">
                  <a:moveTo>
                    <a:pt x="0" y="0"/>
                  </a:moveTo>
                  <a:lnTo>
                    <a:pt x="180020" y="0"/>
                  </a:lnTo>
                  <a:cubicBezTo>
                    <a:pt x="279442" y="0"/>
                    <a:pt x="629676" y="612543"/>
                    <a:pt x="629676" y="1368152"/>
                  </a:cubicBezTo>
                  <a:cubicBezTo>
                    <a:pt x="629676" y="2123761"/>
                    <a:pt x="279442" y="2736304"/>
                    <a:pt x="180020" y="2736304"/>
                  </a:cubicBezTo>
                  <a:lnTo>
                    <a:pt x="0" y="2736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97F23695-35EB-46B4-B3D4-1E7DEAE95AB6}"/>
                </a:ext>
              </a:extLst>
            </p:cNvPr>
            <p:cNvSpPr/>
            <p:nvPr/>
          </p:nvSpPr>
          <p:spPr>
            <a:xfrm>
              <a:off x="9190509" y="4157666"/>
              <a:ext cx="660971" cy="2655200"/>
            </a:xfrm>
            <a:prstGeom prst="trapezoid">
              <a:avLst>
                <a:gd name="adj" fmla="val 43343"/>
              </a:avLst>
            </a:prstGeom>
            <a:solidFill>
              <a:srgbClr val="7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72094E4C-D296-4139-A6A4-B46BC5EDC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168" y="2465999"/>
              <a:ext cx="1713653" cy="1748625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rgbClr val="73CADB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KSO_Shape">
              <a:extLst>
                <a:ext uri="{FF2B5EF4-FFF2-40B4-BE49-F238E27FC236}">
                  <a16:creationId xmlns:a16="http://schemas.microsoft.com/office/drawing/2014/main" id="{D761A77F-387A-4527-82AB-2ABB9599F2A0}"/>
                </a:ext>
              </a:extLst>
            </p:cNvPr>
            <p:cNvSpPr>
              <a:spLocks noChangeAspect="1"/>
            </p:cNvSpPr>
            <p:nvPr/>
          </p:nvSpPr>
          <p:spPr bwMode="auto">
            <a:xfrm rot="10158521">
              <a:off x="9953115" y="4010574"/>
              <a:ext cx="620386" cy="620386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rgbClr val="73CADB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KSO_Shape">
              <a:extLst>
                <a:ext uri="{FF2B5EF4-FFF2-40B4-BE49-F238E27FC236}">
                  <a16:creationId xmlns:a16="http://schemas.microsoft.com/office/drawing/2014/main" id="{5A173EF8-4E33-40FD-9CD5-9F84998387C8}"/>
                </a:ext>
              </a:extLst>
            </p:cNvPr>
            <p:cNvSpPr>
              <a:spLocks noChangeAspect="1"/>
            </p:cNvSpPr>
            <p:nvPr/>
          </p:nvSpPr>
          <p:spPr bwMode="auto">
            <a:xfrm rot="10664108">
              <a:off x="10020346" y="4646885"/>
              <a:ext cx="493572" cy="493572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rgbClr val="73CADB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0E136EF-4C67-495E-8CA9-EF89890DD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168" y="2738668"/>
              <a:ext cx="1189616" cy="118961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0A13E7D-B2EB-46B1-A7AE-6AD4A46900E9}"/>
                </a:ext>
              </a:extLst>
            </p:cNvPr>
            <p:cNvGrpSpPr>
              <a:grpSpLocks noChangeAspect="1"/>
            </p:cNvGrpSpPr>
            <p:nvPr/>
          </p:nvGrpSpPr>
          <p:grpSpPr>
            <a:xfrm rot="234427">
              <a:off x="10349652" y="2956375"/>
              <a:ext cx="1199520" cy="1224000"/>
              <a:chOff x="3802122" y="2633479"/>
              <a:chExt cx="1713653" cy="1748625"/>
            </a:xfrm>
          </p:grpSpPr>
          <p:sp>
            <p:nvSpPr>
              <p:cNvPr id="42" name="KSO_Shape">
                <a:extLst>
                  <a:ext uri="{FF2B5EF4-FFF2-40B4-BE49-F238E27FC236}">
                    <a16:creationId xmlns:a16="http://schemas.microsoft.com/office/drawing/2014/main" id="{04BE2532-2A6D-47C9-BD2D-D31844AD78C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20143">
                <a:off x="3802122" y="2633479"/>
                <a:ext cx="1713653" cy="1748625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E7E84438-5793-4F0A-A630-2B11A80B76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482" y="2900550"/>
                <a:ext cx="1189616" cy="118961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9E4D58A-6F63-434A-9207-E05114EE88EE}"/>
                </a:ext>
              </a:extLst>
            </p:cNvPr>
            <p:cNvGrpSpPr>
              <a:grpSpLocks noChangeAspect="1"/>
            </p:cNvGrpSpPr>
            <p:nvPr/>
          </p:nvGrpSpPr>
          <p:grpSpPr>
            <a:xfrm rot="1286054">
              <a:off x="10502831" y="4148751"/>
              <a:ext cx="1023120" cy="1044000"/>
              <a:chOff x="4238003" y="4219462"/>
              <a:chExt cx="1713653" cy="1748625"/>
            </a:xfrm>
          </p:grpSpPr>
          <p:sp>
            <p:nvSpPr>
              <p:cNvPr id="40" name="KSO_Shape">
                <a:extLst>
                  <a:ext uri="{FF2B5EF4-FFF2-40B4-BE49-F238E27FC236}">
                    <a16:creationId xmlns:a16="http://schemas.microsoft.com/office/drawing/2014/main" id="{5D6A17BC-62A9-4ADE-99E1-FAA5C3B8DAF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88458">
                <a:off x="4238003" y="4219462"/>
                <a:ext cx="1713653" cy="1748625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209155B-1AF4-41BB-8B86-166C200367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00021" y="4499347"/>
                <a:ext cx="1189616" cy="118961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056D9D4-4141-4B31-9E07-823763283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4890" y="4104281"/>
              <a:ext cx="429584" cy="429583"/>
            </a:xfrm>
            <a:prstGeom prst="ellipse">
              <a:avLst/>
            </a:prstGeom>
            <a:solidFill>
              <a:srgbClr val="13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D0AC7B4-2693-4E0F-A3C4-37AEEE86E906}"/>
                </a:ext>
              </a:extLst>
            </p:cNvPr>
            <p:cNvGrpSpPr/>
            <p:nvPr/>
          </p:nvGrpSpPr>
          <p:grpSpPr>
            <a:xfrm>
              <a:off x="8446345" y="4149190"/>
              <a:ext cx="620386" cy="620386"/>
              <a:chOff x="2076021" y="4075740"/>
              <a:chExt cx="620386" cy="620386"/>
            </a:xfrm>
          </p:grpSpPr>
          <p:sp>
            <p:nvSpPr>
              <p:cNvPr id="38" name="KSO_Shape">
                <a:extLst>
                  <a:ext uri="{FF2B5EF4-FFF2-40B4-BE49-F238E27FC236}">
                    <a16:creationId xmlns:a16="http://schemas.microsoft.com/office/drawing/2014/main" id="{049FEC67-8377-4D2C-9AEE-3A8A639E3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88458">
                <a:off x="2076021" y="4075740"/>
                <a:ext cx="620386" cy="620386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9AE750A-192A-41F9-AB97-8F81AA7F0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6699" y="4168059"/>
                <a:ext cx="429584" cy="429583"/>
              </a:xfrm>
              <a:prstGeom prst="ellipse">
                <a:avLst/>
              </a:prstGeom>
              <a:solidFill>
                <a:srgbClr val="134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D1C7E2A-EB90-44A1-A59A-721BB590E071}"/>
                </a:ext>
              </a:extLst>
            </p:cNvPr>
            <p:cNvGrpSpPr/>
            <p:nvPr/>
          </p:nvGrpSpPr>
          <p:grpSpPr>
            <a:xfrm>
              <a:off x="8211593" y="4659178"/>
              <a:ext cx="594808" cy="594808"/>
              <a:chOff x="1933037" y="4951221"/>
              <a:chExt cx="594808" cy="594808"/>
            </a:xfrm>
          </p:grpSpPr>
          <p:sp>
            <p:nvSpPr>
              <p:cNvPr id="35" name="KSO_Shape">
                <a:extLst>
                  <a:ext uri="{FF2B5EF4-FFF2-40B4-BE49-F238E27FC236}">
                    <a16:creationId xmlns:a16="http://schemas.microsoft.com/office/drawing/2014/main" id="{74CF939A-FEB4-4986-A25B-14575CF80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94045">
                <a:off x="1933037" y="4951221"/>
                <a:ext cx="594808" cy="594808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78117722-1785-4F73-B760-DB0830C6A9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16265" y="5033833"/>
                <a:ext cx="429584" cy="429583"/>
              </a:xfrm>
              <a:prstGeom prst="ellipse">
                <a:avLst/>
              </a:prstGeom>
              <a:solidFill>
                <a:srgbClr val="134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3853537-21DA-43D4-91B1-8D40DBAA1B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95433" y="4620210"/>
              <a:ext cx="375483" cy="396000"/>
              <a:chOff x="1743720" y="4547334"/>
              <a:chExt cx="493572" cy="493572"/>
            </a:xfrm>
          </p:grpSpPr>
          <p:sp>
            <p:nvSpPr>
              <p:cNvPr id="33" name="KSO_Shape">
                <a:extLst>
                  <a:ext uri="{FF2B5EF4-FFF2-40B4-BE49-F238E27FC236}">
                    <a16:creationId xmlns:a16="http://schemas.microsoft.com/office/drawing/2014/main" id="{CAE8B820-A427-4C1B-B89A-1CFD817161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94045">
                <a:off x="1743720" y="4547334"/>
                <a:ext cx="493572" cy="493572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33FA81F-E49E-4CF3-83A2-29951794CB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8759" y="4615555"/>
                <a:ext cx="363494" cy="363494"/>
              </a:xfrm>
              <a:prstGeom prst="ellipse">
                <a:avLst/>
              </a:prstGeom>
              <a:solidFill>
                <a:srgbClr val="134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8AC89AC-7F1F-4ED7-ADDA-D5E7AC2459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3327" y="4713250"/>
              <a:ext cx="363494" cy="363494"/>
            </a:xfrm>
            <a:prstGeom prst="ellipse">
              <a:avLst/>
            </a:prstGeom>
            <a:solidFill>
              <a:srgbClr val="13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6BB5EAE-794C-4A74-84B1-28A69CEB4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6" t="38736" r="32669" b="39003"/>
            <a:stretch/>
          </p:blipFill>
          <p:spPr>
            <a:xfrm>
              <a:off x="8958796" y="2752346"/>
              <a:ext cx="1152128" cy="1152128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6294951-7316-43A0-AB95-D9834F5E895D}"/>
                </a:ext>
              </a:extLst>
            </p:cNvPr>
            <p:cNvGrpSpPr>
              <a:grpSpLocks noChangeAspect="1"/>
            </p:cNvGrpSpPr>
            <p:nvPr/>
          </p:nvGrpSpPr>
          <p:grpSpPr>
            <a:xfrm rot="741659">
              <a:off x="7176120" y="4201690"/>
              <a:ext cx="1023120" cy="1044000"/>
              <a:chOff x="4238003" y="4219462"/>
              <a:chExt cx="1713653" cy="1748625"/>
            </a:xfrm>
          </p:grpSpPr>
          <p:sp>
            <p:nvSpPr>
              <p:cNvPr id="31" name="KSO_Shape">
                <a:extLst>
                  <a:ext uri="{FF2B5EF4-FFF2-40B4-BE49-F238E27FC236}">
                    <a16:creationId xmlns:a16="http://schemas.microsoft.com/office/drawing/2014/main" id="{319F074C-FB27-4E02-9A49-AF56FAC5223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88458">
                <a:off x="4238003" y="4219462"/>
                <a:ext cx="1713653" cy="1748625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0E71142-75B9-499B-A0FA-1816F7D586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00021" y="4499347"/>
                <a:ext cx="1189616" cy="118961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47DAD14-289E-4EAB-A230-9FD8D399DF75}"/>
                </a:ext>
              </a:extLst>
            </p:cNvPr>
            <p:cNvGrpSpPr>
              <a:grpSpLocks noChangeAspect="1"/>
            </p:cNvGrpSpPr>
            <p:nvPr/>
          </p:nvGrpSpPr>
          <p:grpSpPr>
            <a:xfrm rot="1800265">
              <a:off x="7511478" y="3090010"/>
              <a:ext cx="1199520" cy="1224000"/>
              <a:chOff x="3802122" y="2633479"/>
              <a:chExt cx="1713653" cy="1748625"/>
            </a:xfrm>
          </p:grpSpPr>
          <p:sp>
            <p:nvSpPr>
              <p:cNvPr id="29" name="KSO_Shape">
                <a:extLst>
                  <a:ext uri="{FF2B5EF4-FFF2-40B4-BE49-F238E27FC236}">
                    <a16:creationId xmlns:a16="http://schemas.microsoft.com/office/drawing/2014/main" id="{6FF1097C-4485-4855-A552-3884B93A356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20143">
                <a:off x="3802122" y="2633479"/>
                <a:ext cx="1713653" cy="1748625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D66C0C5B-008C-4876-BA7A-B64EA07E8E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482" y="2900550"/>
                <a:ext cx="1189616" cy="118961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47CBCEC9-D82B-40C4-93D0-0069B4B97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706" y="4519765"/>
              <a:ext cx="448661" cy="410575"/>
            </a:xfrm>
            <a:custGeom>
              <a:avLst/>
              <a:gdLst>
                <a:gd name="T0" fmla="*/ 622123 w 1646237"/>
                <a:gd name="T1" fmla="*/ 656390 h 1420813"/>
                <a:gd name="T2" fmla="*/ 536604 w 1646237"/>
                <a:gd name="T3" fmla="*/ 767381 h 1420813"/>
                <a:gd name="T4" fmla="*/ 727462 w 1646237"/>
                <a:gd name="T5" fmla="*/ 717766 h 1420813"/>
                <a:gd name="T6" fmla="*/ 1010077 w 1646237"/>
                <a:gd name="T7" fmla="*/ 188538 h 1420813"/>
                <a:gd name="T8" fmla="*/ 1123859 w 1646237"/>
                <a:gd name="T9" fmla="*/ 211324 h 1420813"/>
                <a:gd name="T10" fmla="*/ 1210112 w 1646237"/>
                <a:gd name="T11" fmla="*/ 280418 h 1420813"/>
                <a:gd name="T12" fmla="*/ 1253789 w 1646237"/>
                <a:gd name="T13" fmla="*/ 382588 h 1420813"/>
                <a:gd name="T14" fmla="*/ 1242410 w 1646237"/>
                <a:gd name="T15" fmla="*/ 496519 h 1420813"/>
                <a:gd name="T16" fmla="*/ 1179648 w 1646237"/>
                <a:gd name="T17" fmla="*/ 586929 h 1420813"/>
                <a:gd name="T18" fmla="*/ 1080916 w 1646237"/>
                <a:gd name="T19" fmla="*/ 639117 h 1420813"/>
                <a:gd name="T20" fmla="*/ 963832 w 1646237"/>
                <a:gd name="T21" fmla="*/ 639117 h 1420813"/>
                <a:gd name="T22" fmla="*/ 865100 w 1646237"/>
                <a:gd name="T23" fmla="*/ 586929 h 1420813"/>
                <a:gd name="T24" fmla="*/ 802703 w 1646237"/>
                <a:gd name="T25" fmla="*/ 496519 h 1420813"/>
                <a:gd name="T26" fmla="*/ 791326 w 1646237"/>
                <a:gd name="T27" fmla="*/ 382588 h 1420813"/>
                <a:gd name="T28" fmla="*/ 835002 w 1646237"/>
                <a:gd name="T29" fmla="*/ 280418 h 1420813"/>
                <a:gd name="T30" fmla="*/ 921255 w 1646237"/>
                <a:gd name="T31" fmla="*/ 211324 h 1420813"/>
                <a:gd name="T32" fmla="*/ 1007142 w 1646237"/>
                <a:gd name="T33" fmla="*/ 126427 h 1420813"/>
                <a:gd name="T34" fmla="*/ 868402 w 1646237"/>
                <a:gd name="T35" fmla="*/ 168692 h 1420813"/>
                <a:gd name="T36" fmla="*/ 767836 w 1646237"/>
                <a:gd name="T37" fmla="*/ 266452 h 1420813"/>
                <a:gd name="T38" fmla="*/ 725260 w 1646237"/>
                <a:gd name="T39" fmla="*/ 402801 h 1420813"/>
                <a:gd name="T40" fmla="*/ 754255 w 1646237"/>
                <a:gd name="T41" fmla="*/ 543562 h 1420813"/>
                <a:gd name="T42" fmla="*/ 844179 w 1646237"/>
                <a:gd name="T43" fmla="*/ 650877 h 1420813"/>
                <a:gd name="T44" fmla="*/ 977044 w 1646237"/>
                <a:gd name="T45" fmla="*/ 705637 h 1420813"/>
                <a:gd name="T46" fmla="*/ 1124592 w 1646237"/>
                <a:gd name="T47" fmla="*/ 690937 h 1420813"/>
                <a:gd name="T48" fmla="*/ 1242777 w 1646237"/>
                <a:gd name="T49" fmla="*/ 613390 h 1420813"/>
                <a:gd name="T50" fmla="*/ 1311046 w 1646237"/>
                <a:gd name="T51" fmla="*/ 490271 h 1420813"/>
                <a:gd name="T52" fmla="*/ 1311046 w 1646237"/>
                <a:gd name="T53" fmla="*/ 345101 h 1420813"/>
                <a:gd name="T54" fmla="*/ 1242777 w 1646237"/>
                <a:gd name="T55" fmla="*/ 221615 h 1420813"/>
                <a:gd name="T56" fmla="*/ 1124592 w 1646237"/>
                <a:gd name="T57" fmla="*/ 144068 h 1420813"/>
                <a:gd name="T58" fmla="*/ 1044212 w 1646237"/>
                <a:gd name="T59" fmla="*/ 368 h 1420813"/>
                <a:gd name="T60" fmla="*/ 1188456 w 1646237"/>
                <a:gd name="T61" fmla="*/ 32710 h 1420813"/>
                <a:gd name="T62" fmla="*/ 1352154 w 1646237"/>
                <a:gd name="T63" fmla="*/ 151786 h 1420813"/>
                <a:gd name="T64" fmla="*/ 1438407 w 1646237"/>
                <a:gd name="T65" fmla="*/ 323050 h 1420813"/>
                <a:gd name="T66" fmla="*/ 1449051 w 1646237"/>
                <a:gd name="T67" fmla="*/ 432571 h 1420813"/>
                <a:gd name="T68" fmla="*/ 1419320 w 1646237"/>
                <a:gd name="T69" fmla="*/ 571125 h 1420813"/>
                <a:gd name="T70" fmla="*/ 1346648 w 1646237"/>
                <a:gd name="T71" fmla="*/ 689099 h 1420813"/>
                <a:gd name="T72" fmla="*/ 1239841 w 1646237"/>
                <a:gd name="T73" fmla="*/ 776936 h 1420813"/>
                <a:gd name="T74" fmla="*/ 1299668 w 1646237"/>
                <a:gd name="T75" fmla="*/ 796415 h 1420813"/>
                <a:gd name="T76" fmla="*/ 1364266 w 1646237"/>
                <a:gd name="T77" fmla="*/ 843825 h 1420813"/>
                <a:gd name="T78" fmla="*/ 1399133 w 1646237"/>
                <a:gd name="T79" fmla="*/ 915123 h 1420813"/>
                <a:gd name="T80" fmla="*/ 1396932 w 1646237"/>
                <a:gd name="T81" fmla="*/ 1521532 h 1420813"/>
                <a:gd name="T82" fmla="*/ 1358393 w 1646237"/>
                <a:gd name="T83" fmla="*/ 1590992 h 1420813"/>
                <a:gd name="T84" fmla="*/ 1291960 w 1646237"/>
                <a:gd name="T85" fmla="*/ 1635094 h 1420813"/>
                <a:gd name="T86" fmla="*/ 151219 w 1646237"/>
                <a:gd name="T87" fmla="*/ 1644283 h 1420813"/>
                <a:gd name="T88" fmla="*/ 74141 w 1646237"/>
                <a:gd name="T89" fmla="*/ 1616719 h 1420813"/>
                <a:gd name="T90" fmla="*/ 20554 w 1646237"/>
                <a:gd name="T91" fmla="*/ 1558650 h 1420813"/>
                <a:gd name="T92" fmla="*/ 0 w 1646237"/>
                <a:gd name="T93" fmla="*/ 1480369 h 1420813"/>
                <a:gd name="T94" fmla="*/ 16516 w 1646237"/>
                <a:gd name="T95" fmla="*/ 877269 h 1420813"/>
                <a:gd name="T96" fmla="*/ 67534 w 1646237"/>
                <a:gd name="T97" fmla="*/ 816628 h 1420813"/>
                <a:gd name="T98" fmla="*/ 142777 w 1646237"/>
                <a:gd name="T99" fmla="*/ 785757 h 1420813"/>
                <a:gd name="T100" fmla="*/ 133967 w 1646237"/>
                <a:gd name="T101" fmla="*/ 750108 h 1420813"/>
                <a:gd name="T102" fmla="*/ 80014 w 1646237"/>
                <a:gd name="T103" fmla="*/ 679911 h 1420813"/>
                <a:gd name="T104" fmla="*/ 49183 w 1646237"/>
                <a:gd name="T105" fmla="*/ 595381 h 1420813"/>
                <a:gd name="T106" fmla="*/ 49917 w 1646237"/>
                <a:gd name="T107" fmla="*/ 479980 h 1420813"/>
                <a:gd name="T108" fmla="*/ 112680 w 1646237"/>
                <a:gd name="T109" fmla="*/ 351349 h 1420813"/>
                <a:gd name="T110" fmla="*/ 227928 w 1646237"/>
                <a:gd name="T111" fmla="*/ 267554 h 1420813"/>
                <a:gd name="T112" fmla="*/ 365199 w 1646237"/>
                <a:gd name="T113" fmla="*/ 244768 h 1420813"/>
                <a:gd name="T114" fmla="*/ 458059 w 1646237"/>
                <a:gd name="T115" fmla="*/ 265349 h 1420813"/>
                <a:gd name="T116" fmla="*/ 536971 w 1646237"/>
                <a:gd name="T117" fmla="*/ 311290 h 1420813"/>
                <a:gd name="T118" fmla="*/ 597899 w 1646237"/>
                <a:gd name="T119" fmla="*/ 377810 h 1420813"/>
                <a:gd name="T120" fmla="*/ 660661 w 1646237"/>
                <a:gd name="T121" fmla="*/ 196255 h 1420813"/>
                <a:gd name="T122" fmla="*/ 796097 w 1646237"/>
                <a:gd name="T123" fmla="*/ 63581 h 1420813"/>
                <a:gd name="T124" fmla="*/ 981449 w 1646237"/>
                <a:gd name="T125" fmla="*/ 1838 h 142081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46237" h="1420813">
                  <a:moveTo>
                    <a:pt x="1646237" y="762000"/>
                  </a:moveTo>
                  <a:lnTo>
                    <a:pt x="1646237" y="1350963"/>
                  </a:lnTo>
                  <a:lnTo>
                    <a:pt x="1277937" y="1162699"/>
                  </a:lnTo>
                  <a:lnTo>
                    <a:pt x="1277937" y="967120"/>
                  </a:lnTo>
                  <a:lnTo>
                    <a:pt x="1646237" y="762000"/>
                  </a:lnTo>
                  <a:close/>
                  <a:moveTo>
                    <a:pt x="553476" y="520383"/>
                  </a:moveTo>
                  <a:lnTo>
                    <a:pt x="550622" y="532448"/>
                  </a:lnTo>
                  <a:lnTo>
                    <a:pt x="546816" y="544513"/>
                  </a:lnTo>
                  <a:lnTo>
                    <a:pt x="542692" y="555943"/>
                  </a:lnTo>
                  <a:lnTo>
                    <a:pt x="537618" y="567055"/>
                  </a:lnTo>
                  <a:lnTo>
                    <a:pt x="532860" y="578485"/>
                  </a:lnTo>
                  <a:lnTo>
                    <a:pt x="526834" y="588963"/>
                  </a:lnTo>
                  <a:lnTo>
                    <a:pt x="520173" y="599758"/>
                  </a:lnTo>
                  <a:lnTo>
                    <a:pt x="513829" y="609600"/>
                  </a:lnTo>
                  <a:lnTo>
                    <a:pt x="506217" y="619443"/>
                  </a:lnTo>
                  <a:lnTo>
                    <a:pt x="498922" y="628968"/>
                  </a:lnTo>
                  <a:lnTo>
                    <a:pt x="490358" y="637858"/>
                  </a:lnTo>
                  <a:lnTo>
                    <a:pt x="482111" y="646430"/>
                  </a:lnTo>
                  <a:lnTo>
                    <a:pt x="473230" y="655003"/>
                  </a:lnTo>
                  <a:lnTo>
                    <a:pt x="463715" y="662940"/>
                  </a:lnTo>
                  <a:lnTo>
                    <a:pt x="453882" y="669925"/>
                  </a:lnTo>
                  <a:lnTo>
                    <a:pt x="444050" y="677228"/>
                  </a:lnTo>
                  <a:lnTo>
                    <a:pt x="708894" y="677228"/>
                  </a:lnTo>
                  <a:lnTo>
                    <a:pt x="696207" y="670560"/>
                  </a:lnTo>
                  <a:lnTo>
                    <a:pt x="684154" y="662940"/>
                  </a:lnTo>
                  <a:lnTo>
                    <a:pt x="672418" y="655320"/>
                  </a:lnTo>
                  <a:lnTo>
                    <a:pt x="661317" y="647065"/>
                  </a:lnTo>
                  <a:lnTo>
                    <a:pt x="649899" y="638493"/>
                  </a:lnTo>
                  <a:lnTo>
                    <a:pt x="639432" y="629603"/>
                  </a:lnTo>
                  <a:lnTo>
                    <a:pt x="628648" y="620078"/>
                  </a:lnTo>
                  <a:lnTo>
                    <a:pt x="618815" y="610553"/>
                  </a:lnTo>
                  <a:lnTo>
                    <a:pt x="608983" y="600393"/>
                  </a:lnTo>
                  <a:lnTo>
                    <a:pt x="600102" y="589915"/>
                  </a:lnTo>
                  <a:lnTo>
                    <a:pt x="590904" y="579438"/>
                  </a:lnTo>
                  <a:lnTo>
                    <a:pt x="582657" y="568008"/>
                  </a:lnTo>
                  <a:lnTo>
                    <a:pt x="574728" y="556578"/>
                  </a:lnTo>
                  <a:lnTo>
                    <a:pt x="567115" y="544830"/>
                  </a:lnTo>
                  <a:lnTo>
                    <a:pt x="559820" y="532765"/>
                  </a:lnTo>
                  <a:lnTo>
                    <a:pt x="553476" y="520383"/>
                  </a:lnTo>
                  <a:close/>
                  <a:moveTo>
                    <a:pt x="872875" y="162878"/>
                  </a:moveTo>
                  <a:lnTo>
                    <a:pt x="883659" y="162878"/>
                  </a:lnTo>
                  <a:lnTo>
                    <a:pt x="893809" y="162878"/>
                  </a:lnTo>
                  <a:lnTo>
                    <a:pt x="904276" y="164148"/>
                  </a:lnTo>
                  <a:lnTo>
                    <a:pt x="914108" y="165418"/>
                  </a:lnTo>
                  <a:lnTo>
                    <a:pt x="924258" y="166688"/>
                  </a:lnTo>
                  <a:lnTo>
                    <a:pt x="934091" y="168910"/>
                  </a:lnTo>
                  <a:lnTo>
                    <a:pt x="943606" y="171768"/>
                  </a:lnTo>
                  <a:lnTo>
                    <a:pt x="953122" y="174943"/>
                  </a:lnTo>
                  <a:lnTo>
                    <a:pt x="962002" y="178435"/>
                  </a:lnTo>
                  <a:lnTo>
                    <a:pt x="971201" y="182563"/>
                  </a:lnTo>
                  <a:lnTo>
                    <a:pt x="979764" y="186690"/>
                  </a:lnTo>
                  <a:lnTo>
                    <a:pt x="988328" y="191770"/>
                  </a:lnTo>
                  <a:lnTo>
                    <a:pt x="996575" y="196533"/>
                  </a:lnTo>
                  <a:lnTo>
                    <a:pt x="1004504" y="202248"/>
                  </a:lnTo>
                  <a:lnTo>
                    <a:pt x="1012117" y="207963"/>
                  </a:lnTo>
                  <a:lnTo>
                    <a:pt x="1019412" y="214313"/>
                  </a:lnTo>
                  <a:lnTo>
                    <a:pt x="1026390" y="220980"/>
                  </a:lnTo>
                  <a:lnTo>
                    <a:pt x="1033050" y="227648"/>
                  </a:lnTo>
                  <a:lnTo>
                    <a:pt x="1039711" y="234950"/>
                  </a:lnTo>
                  <a:lnTo>
                    <a:pt x="1045738" y="242253"/>
                  </a:lnTo>
                  <a:lnTo>
                    <a:pt x="1051130" y="250190"/>
                  </a:lnTo>
                  <a:lnTo>
                    <a:pt x="1056522" y="258128"/>
                  </a:lnTo>
                  <a:lnTo>
                    <a:pt x="1060962" y="266700"/>
                  </a:lnTo>
                  <a:lnTo>
                    <a:pt x="1065720" y="274955"/>
                  </a:lnTo>
                  <a:lnTo>
                    <a:pt x="1069843" y="283528"/>
                  </a:lnTo>
                  <a:lnTo>
                    <a:pt x="1073649" y="292735"/>
                  </a:lnTo>
                  <a:lnTo>
                    <a:pt x="1076504" y="301625"/>
                  </a:lnTo>
                  <a:lnTo>
                    <a:pt x="1079358" y="311150"/>
                  </a:lnTo>
                  <a:lnTo>
                    <a:pt x="1081579" y="320993"/>
                  </a:lnTo>
                  <a:lnTo>
                    <a:pt x="1083482" y="330518"/>
                  </a:lnTo>
                  <a:lnTo>
                    <a:pt x="1084433" y="340360"/>
                  </a:lnTo>
                  <a:lnTo>
                    <a:pt x="1085385" y="350520"/>
                  </a:lnTo>
                  <a:lnTo>
                    <a:pt x="1085702" y="360680"/>
                  </a:lnTo>
                  <a:lnTo>
                    <a:pt x="1085385" y="370840"/>
                  </a:lnTo>
                  <a:lnTo>
                    <a:pt x="1084433" y="380683"/>
                  </a:lnTo>
                  <a:lnTo>
                    <a:pt x="1083482" y="390843"/>
                  </a:lnTo>
                  <a:lnTo>
                    <a:pt x="1081579" y="400368"/>
                  </a:lnTo>
                  <a:lnTo>
                    <a:pt x="1079358" y="410210"/>
                  </a:lnTo>
                  <a:lnTo>
                    <a:pt x="1076504" y="419418"/>
                  </a:lnTo>
                  <a:lnTo>
                    <a:pt x="1073649" y="428943"/>
                  </a:lnTo>
                  <a:lnTo>
                    <a:pt x="1069843" y="437515"/>
                  </a:lnTo>
                  <a:lnTo>
                    <a:pt x="1065720" y="446723"/>
                  </a:lnTo>
                  <a:lnTo>
                    <a:pt x="1060962" y="454978"/>
                  </a:lnTo>
                  <a:lnTo>
                    <a:pt x="1056522" y="463233"/>
                  </a:lnTo>
                  <a:lnTo>
                    <a:pt x="1051130" y="471170"/>
                  </a:lnTo>
                  <a:lnTo>
                    <a:pt x="1045738" y="479108"/>
                  </a:lnTo>
                  <a:lnTo>
                    <a:pt x="1039711" y="486410"/>
                  </a:lnTo>
                  <a:lnTo>
                    <a:pt x="1033050" y="493395"/>
                  </a:lnTo>
                  <a:lnTo>
                    <a:pt x="1026390" y="500698"/>
                  </a:lnTo>
                  <a:lnTo>
                    <a:pt x="1019412" y="507048"/>
                  </a:lnTo>
                  <a:lnTo>
                    <a:pt x="1012117" y="513080"/>
                  </a:lnTo>
                  <a:lnTo>
                    <a:pt x="1004504" y="519113"/>
                  </a:lnTo>
                  <a:lnTo>
                    <a:pt x="996575" y="524510"/>
                  </a:lnTo>
                  <a:lnTo>
                    <a:pt x="988328" y="529908"/>
                  </a:lnTo>
                  <a:lnTo>
                    <a:pt x="979764" y="534670"/>
                  </a:lnTo>
                  <a:lnTo>
                    <a:pt x="971201" y="538798"/>
                  </a:lnTo>
                  <a:lnTo>
                    <a:pt x="962002" y="542925"/>
                  </a:lnTo>
                  <a:lnTo>
                    <a:pt x="953122" y="546418"/>
                  </a:lnTo>
                  <a:lnTo>
                    <a:pt x="943606" y="549275"/>
                  </a:lnTo>
                  <a:lnTo>
                    <a:pt x="934091" y="552133"/>
                  </a:lnTo>
                  <a:lnTo>
                    <a:pt x="924258" y="554355"/>
                  </a:lnTo>
                  <a:lnTo>
                    <a:pt x="914108" y="556260"/>
                  </a:lnTo>
                  <a:lnTo>
                    <a:pt x="904276" y="557213"/>
                  </a:lnTo>
                  <a:lnTo>
                    <a:pt x="893809" y="558165"/>
                  </a:lnTo>
                  <a:lnTo>
                    <a:pt x="883659" y="558483"/>
                  </a:lnTo>
                  <a:lnTo>
                    <a:pt x="872875" y="558165"/>
                  </a:lnTo>
                  <a:lnTo>
                    <a:pt x="862726" y="557213"/>
                  </a:lnTo>
                  <a:lnTo>
                    <a:pt x="852576" y="556260"/>
                  </a:lnTo>
                  <a:lnTo>
                    <a:pt x="842743" y="554355"/>
                  </a:lnTo>
                  <a:lnTo>
                    <a:pt x="832911" y="552133"/>
                  </a:lnTo>
                  <a:lnTo>
                    <a:pt x="823713" y="549275"/>
                  </a:lnTo>
                  <a:lnTo>
                    <a:pt x="814197" y="546418"/>
                  </a:lnTo>
                  <a:lnTo>
                    <a:pt x="804999" y="542925"/>
                  </a:lnTo>
                  <a:lnTo>
                    <a:pt x="796118" y="538798"/>
                  </a:lnTo>
                  <a:lnTo>
                    <a:pt x="787237" y="534670"/>
                  </a:lnTo>
                  <a:lnTo>
                    <a:pt x="778673" y="529908"/>
                  </a:lnTo>
                  <a:lnTo>
                    <a:pt x="770744" y="524510"/>
                  </a:lnTo>
                  <a:lnTo>
                    <a:pt x="762814" y="519113"/>
                  </a:lnTo>
                  <a:lnTo>
                    <a:pt x="754885" y="513080"/>
                  </a:lnTo>
                  <a:lnTo>
                    <a:pt x="747590" y="507048"/>
                  </a:lnTo>
                  <a:lnTo>
                    <a:pt x="740612" y="500698"/>
                  </a:lnTo>
                  <a:lnTo>
                    <a:pt x="733951" y="493395"/>
                  </a:lnTo>
                  <a:lnTo>
                    <a:pt x="727608" y="486410"/>
                  </a:lnTo>
                  <a:lnTo>
                    <a:pt x="721581" y="479108"/>
                  </a:lnTo>
                  <a:lnTo>
                    <a:pt x="715872" y="471170"/>
                  </a:lnTo>
                  <a:lnTo>
                    <a:pt x="710797" y="463233"/>
                  </a:lnTo>
                  <a:lnTo>
                    <a:pt x="705722" y="454978"/>
                  </a:lnTo>
                  <a:lnTo>
                    <a:pt x="701599" y="446723"/>
                  </a:lnTo>
                  <a:lnTo>
                    <a:pt x="697476" y="437515"/>
                  </a:lnTo>
                  <a:lnTo>
                    <a:pt x="693669" y="428943"/>
                  </a:lnTo>
                  <a:lnTo>
                    <a:pt x="690498" y="419418"/>
                  </a:lnTo>
                  <a:lnTo>
                    <a:pt x="687643" y="410210"/>
                  </a:lnTo>
                  <a:lnTo>
                    <a:pt x="685423" y="400368"/>
                  </a:lnTo>
                  <a:lnTo>
                    <a:pt x="683837" y="390843"/>
                  </a:lnTo>
                  <a:lnTo>
                    <a:pt x="682251" y="380683"/>
                  </a:lnTo>
                  <a:lnTo>
                    <a:pt x="681617" y="370840"/>
                  </a:lnTo>
                  <a:lnTo>
                    <a:pt x="681300" y="360680"/>
                  </a:lnTo>
                  <a:lnTo>
                    <a:pt x="681617" y="350520"/>
                  </a:lnTo>
                  <a:lnTo>
                    <a:pt x="682251" y="340360"/>
                  </a:lnTo>
                  <a:lnTo>
                    <a:pt x="683837" y="330518"/>
                  </a:lnTo>
                  <a:lnTo>
                    <a:pt x="685423" y="320993"/>
                  </a:lnTo>
                  <a:lnTo>
                    <a:pt x="687643" y="311150"/>
                  </a:lnTo>
                  <a:lnTo>
                    <a:pt x="690498" y="301625"/>
                  </a:lnTo>
                  <a:lnTo>
                    <a:pt x="693669" y="292735"/>
                  </a:lnTo>
                  <a:lnTo>
                    <a:pt x="697476" y="283528"/>
                  </a:lnTo>
                  <a:lnTo>
                    <a:pt x="701599" y="274955"/>
                  </a:lnTo>
                  <a:lnTo>
                    <a:pt x="705722" y="266700"/>
                  </a:lnTo>
                  <a:lnTo>
                    <a:pt x="710797" y="258128"/>
                  </a:lnTo>
                  <a:lnTo>
                    <a:pt x="715872" y="250190"/>
                  </a:lnTo>
                  <a:lnTo>
                    <a:pt x="721581" y="242253"/>
                  </a:lnTo>
                  <a:lnTo>
                    <a:pt x="727608" y="234950"/>
                  </a:lnTo>
                  <a:lnTo>
                    <a:pt x="733951" y="227648"/>
                  </a:lnTo>
                  <a:lnTo>
                    <a:pt x="740612" y="220980"/>
                  </a:lnTo>
                  <a:lnTo>
                    <a:pt x="747590" y="214313"/>
                  </a:lnTo>
                  <a:lnTo>
                    <a:pt x="754885" y="207963"/>
                  </a:lnTo>
                  <a:lnTo>
                    <a:pt x="762814" y="202248"/>
                  </a:lnTo>
                  <a:lnTo>
                    <a:pt x="770744" y="196533"/>
                  </a:lnTo>
                  <a:lnTo>
                    <a:pt x="778673" y="191770"/>
                  </a:lnTo>
                  <a:lnTo>
                    <a:pt x="787237" y="186690"/>
                  </a:lnTo>
                  <a:lnTo>
                    <a:pt x="796118" y="182563"/>
                  </a:lnTo>
                  <a:lnTo>
                    <a:pt x="804999" y="178435"/>
                  </a:lnTo>
                  <a:lnTo>
                    <a:pt x="814197" y="174943"/>
                  </a:lnTo>
                  <a:lnTo>
                    <a:pt x="823713" y="171768"/>
                  </a:lnTo>
                  <a:lnTo>
                    <a:pt x="832911" y="168910"/>
                  </a:lnTo>
                  <a:lnTo>
                    <a:pt x="842743" y="166688"/>
                  </a:lnTo>
                  <a:lnTo>
                    <a:pt x="852576" y="165418"/>
                  </a:lnTo>
                  <a:lnTo>
                    <a:pt x="862726" y="164148"/>
                  </a:lnTo>
                  <a:lnTo>
                    <a:pt x="872875" y="162878"/>
                  </a:lnTo>
                  <a:close/>
                  <a:moveTo>
                    <a:pt x="883659" y="108903"/>
                  </a:moveTo>
                  <a:lnTo>
                    <a:pt x="870338" y="109220"/>
                  </a:lnTo>
                  <a:lnTo>
                    <a:pt x="857016" y="110490"/>
                  </a:lnTo>
                  <a:lnTo>
                    <a:pt x="844329" y="112078"/>
                  </a:lnTo>
                  <a:lnTo>
                    <a:pt x="831959" y="114300"/>
                  </a:lnTo>
                  <a:lnTo>
                    <a:pt x="819272" y="116840"/>
                  </a:lnTo>
                  <a:lnTo>
                    <a:pt x="806902" y="120333"/>
                  </a:lnTo>
                  <a:lnTo>
                    <a:pt x="795167" y="124460"/>
                  </a:lnTo>
                  <a:lnTo>
                    <a:pt x="783431" y="128905"/>
                  </a:lnTo>
                  <a:lnTo>
                    <a:pt x="772330" y="133985"/>
                  </a:lnTo>
                  <a:lnTo>
                    <a:pt x="760911" y="139700"/>
                  </a:lnTo>
                  <a:lnTo>
                    <a:pt x="750444" y="145733"/>
                  </a:lnTo>
                  <a:lnTo>
                    <a:pt x="739660" y="152083"/>
                  </a:lnTo>
                  <a:lnTo>
                    <a:pt x="729511" y="159068"/>
                  </a:lnTo>
                  <a:lnTo>
                    <a:pt x="719995" y="166370"/>
                  </a:lnTo>
                  <a:lnTo>
                    <a:pt x="710797" y="174308"/>
                  </a:lnTo>
                  <a:lnTo>
                    <a:pt x="701599" y="182563"/>
                  </a:lnTo>
                  <a:lnTo>
                    <a:pt x="693352" y="191453"/>
                  </a:lnTo>
                  <a:lnTo>
                    <a:pt x="685106" y="200660"/>
                  </a:lnTo>
                  <a:lnTo>
                    <a:pt x="677493" y="210185"/>
                  </a:lnTo>
                  <a:lnTo>
                    <a:pt x="670198" y="220028"/>
                  </a:lnTo>
                  <a:lnTo>
                    <a:pt x="663538" y="230188"/>
                  </a:lnTo>
                  <a:lnTo>
                    <a:pt x="657511" y="240983"/>
                  </a:lnTo>
                  <a:lnTo>
                    <a:pt x="651802" y="251460"/>
                  </a:lnTo>
                  <a:lnTo>
                    <a:pt x="646410" y="262890"/>
                  </a:lnTo>
                  <a:lnTo>
                    <a:pt x="641969" y="274003"/>
                  </a:lnTo>
                  <a:lnTo>
                    <a:pt x="638163" y="285750"/>
                  </a:lnTo>
                  <a:lnTo>
                    <a:pt x="634357" y="298133"/>
                  </a:lnTo>
                  <a:lnTo>
                    <a:pt x="631820" y="310198"/>
                  </a:lnTo>
                  <a:lnTo>
                    <a:pt x="629599" y="322580"/>
                  </a:lnTo>
                  <a:lnTo>
                    <a:pt x="627696" y="334963"/>
                  </a:lnTo>
                  <a:lnTo>
                    <a:pt x="626745" y="347980"/>
                  </a:lnTo>
                  <a:lnTo>
                    <a:pt x="626428" y="360680"/>
                  </a:lnTo>
                  <a:lnTo>
                    <a:pt x="626745" y="373698"/>
                  </a:lnTo>
                  <a:lnTo>
                    <a:pt x="627696" y="386398"/>
                  </a:lnTo>
                  <a:lnTo>
                    <a:pt x="629599" y="398780"/>
                  </a:lnTo>
                  <a:lnTo>
                    <a:pt x="631820" y="411480"/>
                  </a:lnTo>
                  <a:lnTo>
                    <a:pt x="634357" y="423545"/>
                  </a:lnTo>
                  <a:lnTo>
                    <a:pt x="638163" y="435610"/>
                  </a:lnTo>
                  <a:lnTo>
                    <a:pt x="641969" y="447358"/>
                  </a:lnTo>
                  <a:lnTo>
                    <a:pt x="646410" y="458788"/>
                  </a:lnTo>
                  <a:lnTo>
                    <a:pt x="651802" y="469583"/>
                  </a:lnTo>
                  <a:lnTo>
                    <a:pt x="657511" y="480695"/>
                  </a:lnTo>
                  <a:lnTo>
                    <a:pt x="663538" y="491173"/>
                  </a:lnTo>
                  <a:lnTo>
                    <a:pt x="670198" y="501333"/>
                  </a:lnTo>
                  <a:lnTo>
                    <a:pt x="677493" y="511175"/>
                  </a:lnTo>
                  <a:lnTo>
                    <a:pt x="685106" y="520700"/>
                  </a:lnTo>
                  <a:lnTo>
                    <a:pt x="693352" y="529908"/>
                  </a:lnTo>
                  <a:lnTo>
                    <a:pt x="701599" y="538798"/>
                  </a:lnTo>
                  <a:lnTo>
                    <a:pt x="710797" y="547053"/>
                  </a:lnTo>
                  <a:lnTo>
                    <a:pt x="719995" y="554990"/>
                  </a:lnTo>
                  <a:lnTo>
                    <a:pt x="729511" y="562293"/>
                  </a:lnTo>
                  <a:lnTo>
                    <a:pt x="739660" y="569595"/>
                  </a:lnTo>
                  <a:lnTo>
                    <a:pt x="750444" y="575945"/>
                  </a:lnTo>
                  <a:lnTo>
                    <a:pt x="760911" y="581978"/>
                  </a:lnTo>
                  <a:lnTo>
                    <a:pt x="772330" y="587693"/>
                  </a:lnTo>
                  <a:lnTo>
                    <a:pt x="783431" y="592455"/>
                  </a:lnTo>
                  <a:lnTo>
                    <a:pt x="795167" y="596900"/>
                  </a:lnTo>
                  <a:lnTo>
                    <a:pt x="806902" y="601345"/>
                  </a:lnTo>
                  <a:lnTo>
                    <a:pt x="819272" y="604520"/>
                  </a:lnTo>
                  <a:lnTo>
                    <a:pt x="831959" y="607378"/>
                  </a:lnTo>
                  <a:lnTo>
                    <a:pt x="844329" y="609600"/>
                  </a:lnTo>
                  <a:lnTo>
                    <a:pt x="857016" y="611188"/>
                  </a:lnTo>
                  <a:lnTo>
                    <a:pt x="870338" y="612140"/>
                  </a:lnTo>
                  <a:lnTo>
                    <a:pt x="883659" y="612458"/>
                  </a:lnTo>
                  <a:lnTo>
                    <a:pt x="896664" y="612140"/>
                  </a:lnTo>
                  <a:lnTo>
                    <a:pt x="909985" y="611188"/>
                  </a:lnTo>
                  <a:lnTo>
                    <a:pt x="922990" y="609600"/>
                  </a:lnTo>
                  <a:lnTo>
                    <a:pt x="935360" y="607378"/>
                  </a:lnTo>
                  <a:lnTo>
                    <a:pt x="947729" y="604520"/>
                  </a:lnTo>
                  <a:lnTo>
                    <a:pt x="960417" y="601345"/>
                  </a:lnTo>
                  <a:lnTo>
                    <a:pt x="971835" y="596900"/>
                  </a:lnTo>
                  <a:lnTo>
                    <a:pt x="983571" y="592455"/>
                  </a:lnTo>
                  <a:lnTo>
                    <a:pt x="994989" y="587693"/>
                  </a:lnTo>
                  <a:lnTo>
                    <a:pt x="1006407" y="581978"/>
                  </a:lnTo>
                  <a:lnTo>
                    <a:pt x="1016874" y="575945"/>
                  </a:lnTo>
                  <a:lnTo>
                    <a:pt x="1027341" y="569595"/>
                  </a:lnTo>
                  <a:lnTo>
                    <a:pt x="1037808" y="562293"/>
                  </a:lnTo>
                  <a:lnTo>
                    <a:pt x="1047006" y="554990"/>
                  </a:lnTo>
                  <a:lnTo>
                    <a:pt x="1056522" y="547053"/>
                  </a:lnTo>
                  <a:lnTo>
                    <a:pt x="1065720" y="538798"/>
                  </a:lnTo>
                  <a:lnTo>
                    <a:pt x="1073966" y="529908"/>
                  </a:lnTo>
                  <a:lnTo>
                    <a:pt x="1082213" y="520700"/>
                  </a:lnTo>
                  <a:lnTo>
                    <a:pt x="1089825" y="511175"/>
                  </a:lnTo>
                  <a:lnTo>
                    <a:pt x="1097120" y="501333"/>
                  </a:lnTo>
                  <a:lnTo>
                    <a:pt x="1103781" y="491173"/>
                  </a:lnTo>
                  <a:lnTo>
                    <a:pt x="1109808" y="480695"/>
                  </a:lnTo>
                  <a:lnTo>
                    <a:pt x="1115517" y="469583"/>
                  </a:lnTo>
                  <a:lnTo>
                    <a:pt x="1120909" y="458788"/>
                  </a:lnTo>
                  <a:lnTo>
                    <a:pt x="1125349" y="447358"/>
                  </a:lnTo>
                  <a:lnTo>
                    <a:pt x="1129473" y="435610"/>
                  </a:lnTo>
                  <a:lnTo>
                    <a:pt x="1132962" y="423545"/>
                  </a:lnTo>
                  <a:lnTo>
                    <a:pt x="1135816" y="411480"/>
                  </a:lnTo>
                  <a:lnTo>
                    <a:pt x="1138036" y="398780"/>
                  </a:lnTo>
                  <a:lnTo>
                    <a:pt x="1139622" y="386398"/>
                  </a:lnTo>
                  <a:lnTo>
                    <a:pt x="1140891" y="373698"/>
                  </a:lnTo>
                  <a:lnTo>
                    <a:pt x="1140891" y="360680"/>
                  </a:lnTo>
                  <a:lnTo>
                    <a:pt x="1140891" y="347980"/>
                  </a:lnTo>
                  <a:lnTo>
                    <a:pt x="1139622" y="334963"/>
                  </a:lnTo>
                  <a:lnTo>
                    <a:pt x="1138036" y="322580"/>
                  </a:lnTo>
                  <a:lnTo>
                    <a:pt x="1135816" y="310198"/>
                  </a:lnTo>
                  <a:lnTo>
                    <a:pt x="1132962" y="298133"/>
                  </a:lnTo>
                  <a:lnTo>
                    <a:pt x="1129473" y="285750"/>
                  </a:lnTo>
                  <a:lnTo>
                    <a:pt x="1125349" y="274003"/>
                  </a:lnTo>
                  <a:lnTo>
                    <a:pt x="1120909" y="262890"/>
                  </a:lnTo>
                  <a:lnTo>
                    <a:pt x="1115517" y="251460"/>
                  </a:lnTo>
                  <a:lnTo>
                    <a:pt x="1109808" y="240983"/>
                  </a:lnTo>
                  <a:lnTo>
                    <a:pt x="1103781" y="230188"/>
                  </a:lnTo>
                  <a:lnTo>
                    <a:pt x="1097120" y="220028"/>
                  </a:lnTo>
                  <a:lnTo>
                    <a:pt x="1089825" y="210185"/>
                  </a:lnTo>
                  <a:lnTo>
                    <a:pt x="1082213" y="200660"/>
                  </a:lnTo>
                  <a:lnTo>
                    <a:pt x="1073966" y="191453"/>
                  </a:lnTo>
                  <a:lnTo>
                    <a:pt x="1065720" y="182563"/>
                  </a:lnTo>
                  <a:lnTo>
                    <a:pt x="1056522" y="174308"/>
                  </a:lnTo>
                  <a:lnTo>
                    <a:pt x="1047006" y="166370"/>
                  </a:lnTo>
                  <a:lnTo>
                    <a:pt x="1037808" y="159068"/>
                  </a:lnTo>
                  <a:lnTo>
                    <a:pt x="1027341" y="152083"/>
                  </a:lnTo>
                  <a:lnTo>
                    <a:pt x="1016874" y="145733"/>
                  </a:lnTo>
                  <a:lnTo>
                    <a:pt x="1006407" y="139700"/>
                  </a:lnTo>
                  <a:lnTo>
                    <a:pt x="994989" y="133985"/>
                  </a:lnTo>
                  <a:lnTo>
                    <a:pt x="983571" y="128905"/>
                  </a:lnTo>
                  <a:lnTo>
                    <a:pt x="971835" y="124460"/>
                  </a:lnTo>
                  <a:lnTo>
                    <a:pt x="960417" y="120333"/>
                  </a:lnTo>
                  <a:lnTo>
                    <a:pt x="947729" y="116840"/>
                  </a:lnTo>
                  <a:lnTo>
                    <a:pt x="935360" y="114300"/>
                  </a:lnTo>
                  <a:lnTo>
                    <a:pt x="922990" y="112078"/>
                  </a:lnTo>
                  <a:lnTo>
                    <a:pt x="909985" y="110490"/>
                  </a:lnTo>
                  <a:lnTo>
                    <a:pt x="896664" y="109220"/>
                  </a:lnTo>
                  <a:lnTo>
                    <a:pt x="883659" y="108903"/>
                  </a:lnTo>
                  <a:close/>
                  <a:moveTo>
                    <a:pt x="883659" y="0"/>
                  </a:moveTo>
                  <a:lnTo>
                    <a:pt x="893175" y="0"/>
                  </a:lnTo>
                  <a:lnTo>
                    <a:pt x="902373" y="318"/>
                  </a:lnTo>
                  <a:lnTo>
                    <a:pt x="911888" y="1270"/>
                  </a:lnTo>
                  <a:lnTo>
                    <a:pt x="921404" y="1905"/>
                  </a:lnTo>
                  <a:lnTo>
                    <a:pt x="930919" y="3175"/>
                  </a:lnTo>
                  <a:lnTo>
                    <a:pt x="939800" y="4128"/>
                  </a:lnTo>
                  <a:lnTo>
                    <a:pt x="948998" y="5715"/>
                  </a:lnTo>
                  <a:lnTo>
                    <a:pt x="957879" y="7303"/>
                  </a:lnTo>
                  <a:lnTo>
                    <a:pt x="975641" y="11430"/>
                  </a:lnTo>
                  <a:lnTo>
                    <a:pt x="993086" y="16193"/>
                  </a:lnTo>
                  <a:lnTo>
                    <a:pt x="1010531" y="21908"/>
                  </a:lnTo>
                  <a:lnTo>
                    <a:pt x="1027024" y="28258"/>
                  </a:lnTo>
                  <a:lnTo>
                    <a:pt x="1043200" y="35560"/>
                  </a:lnTo>
                  <a:lnTo>
                    <a:pt x="1059694" y="43498"/>
                  </a:lnTo>
                  <a:lnTo>
                    <a:pt x="1074601" y="52070"/>
                  </a:lnTo>
                  <a:lnTo>
                    <a:pt x="1089825" y="61595"/>
                  </a:lnTo>
                  <a:lnTo>
                    <a:pt x="1104098" y="71438"/>
                  </a:lnTo>
                  <a:lnTo>
                    <a:pt x="1118054" y="82550"/>
                  </a:lnTo>
                  <a:lnTo>
                    <a:pt x="1131693" y="93663"/>
                  </a:lnTo>
                  <a:lnTo>
                    <a:pt x="1144697" y="105410"/>
                  </a:lnTo>
                  <a:lnTo>
                    <a:pt x="1156750" y="118110"/>
                  </a:lnTo>
                  <a:lnTo>
                    <a:pt x="1168486" y="131128"/>
                  </a:lnTo>
                  <a:lnTo>
                    <a:pt x="1179270" y="144780"/>
                  </a:lnTo>
                  <a:lnTo>
                    <a:pt x="1189420" y="158750"/>
                  </a:lnTo>
                  <a:lnTo>
                    <a:pt x="1198935" y="173673"/>
                  </a:lnTo>
                  <a:lnTo>
                    <a:pt x="1208133" y="188595"/>
                  </a:lnTo>
                  <a:lnTo>
                    <a:pt x="1216062" y="204153"/>
                  </a:lnTo>
                  <a:lnTo>
                    <a:pt x="1223358" y="220345"/>
                  </a:lnTo>
                  <a:lnTo>
                    <a:pt x="1230018" y="236855"/>
                  </a:lnTo>
                  <a:lnTo>
                    <a:pt x="1236045" y="253365"/>
                  </a:lnTo>
                  <a:lnTo>
                    <a:pt x="1240802" y="270510"/>
                  </a:lnTo>
                  <a:lnTo>
                    <a:pt x="1243023" y="279083"/>
                  </a:lnTo>
                  <a:lnTo>
                    <a:pt x="1244926" y="288290"/>
                  </a:lnTo>
                  <a:lnTo>
                    <a:pt x="1246512" y="296863"/>
                  </a:lnTo>
                  <a:lnTo>
                    <a:pt x="1248098" y="306070"/>
                  </a:lnTo>
                  <a:lnTo>
                    <a:pt x="1249683" y="314643"/>
                  </a:lnTo>
                  <a:lnTo>
                    <a:pt x="1250635" y="323533"/>
                  </a:lnTo>
                  <a:lnTo>
                    <a:pt x="1251269" y="333058"/>
                  </a:lnTo>
                  <a:lnTo>
                    <a:pt x="1251904" y="342265"/>
                  </a:lnTo>
                  <a:lnTo>
                    <a:pt x="1252221" y="351155"/>
                  </a:lnTo>
                  <a:lnTo>
                    <a:pt x="1252538" y="360680"/>
                  </a:lnTo>
                  <a:lnTo>
                    <a:pt x="1252221" y="373698"/>
                  </a:lnTo>
                  <a:lnTo>
                    <a:pt x="1251269" y="386080"/>
                  </a:lnTo>
                  <a:lnTo>
                    <a:pt x="1250318" y="398463"/>
                  </a:lnTo>
                  <a:lnTo>
                    <a:pt x="1248732" y="411163"/>
                  </a:lnTo>
                  <a:lnTo>
                    <a:pt x="1246829" y="423228"/>
                  </a:lnTo>
                  <a:lnTo>
                    <a:pt x="1244608" y="435293"/>
                  </a:lnTo>
                  <a:lnTo>
                    <a:pt x="1241754" y="447358"/>
                  </a:lnTo>
                  <a:lnTo>
                    <a:pt x="1238582" y="459105"/>
                  </a:lnTo>
                  <a:lnTo>
                    <a:pt x="1234776" y="470853"/>
                  </a:lnTo>
                  <a:lnTo>
                    <a:pt x="1230970" y="481965"/>
                  </a:lnTo>
                  <a:lnTo>
                    <a:pt x="1226529" y="493395"/>
                  </a:lnTo>
                  <a:lnTo>
                    <a:pt x="1222089" y="504825"/>
                  </a:lnTo>
                  <a:lnTo>
                    <a:pt x="1216697" y="515303"/>
                  </a:lnTo>
                  <a:lnTo>
                    <a:pt x="1211305" y="526415"/>
                  </a:lnTo>
                  <a:lnTo>
                    <a:pt x="1205278" y="536893"/>
                  </a:lnTo>
                  <a:lnTo>
                    <a:pt x="1199252" y="547053"/>
                  </a:lnTo>
                  <a:lnTo>
                    <a:pt x="1192908" y="557213"/>
                  </a:lnTo>
                  <a:lnTo>
                    <a:pt x="1185930" y="567055"/>
                  </a:lnTo>
                  <a:lnTo>
                    <a:pt x="1178953" y="576580"/>
                  </a:lnTo>
                  <a:lnTo>
                    <a:pt x="1171340" y="586105"/>
                  </a:lnTo>
                  <a:lnTo>
                    <a:pt x="1163728" y="595313"/>
                  </a:lnTo>
                  <a:lnTo>
                    <a:pt x="1155798" y="604203"/>
                  </a:lnTo>
                  <a:lnTo>
                    <a:pt x="1147552" y="612458"/>
                  </a:lnTo>
                  <a:lnTo>
                    <a:pt x="1138988" y="621030"/>
                  </a:lnTo>
                  <a:lnTo>
                    <a:pt x="1129790" y="629285"/>
                  </a:lnTo>
                  <a:lnTo>
                    <a:pt x="1120909" y="636905"/>
                  </a:lnTo>
                  <a:lnTo>
                    <a:pt x="1111394" y="644208"/>
                  </a:lnTo>
                  <a:lnTo>
                    <a:pt x="1101878" y="651510"/>
                  </a:lnTo>
                  <a:lnTo>
                    <a:pt x="1091728" y="658178"/>
                  </a:lnTo>
                  <a:lnTo>
                    <a:pt x="1081896" y="665163"/>
                  </a:lnTo>
                  <a:lnTo>
                    <a:pt x="1071429" y="671195"/>
                  </a:lnTo>
                  <a:lnTo>
                    <a:pt x="1060645" y="677228"/>
                  </a:lnTo>
                  <a:lnTo>
                    <a:pt x="1066354" y="677228"/>
                  </a:lnTo>
                  <a:lnTo>
                    <a:pt x="1073966" y="677228"/>
                  </a:lnTo>
                  <a:lnTo>
                    <a:pt x="1081579" y="677863"/>
                  </a:lnTo>
                  <a:lnTo>
                    <a:pt x="1088557" y="678815"/>
                  </a:lnTo>
                  <a:lnTo>
                    <a:pt x="1095852" y="679768"/>
                  </a:lnTo>
                  <a:lnTo>
                    <a:pt x="1103147" y="681673"/>
                  </a:lnTo>
                  <a:lnTo>
                    <a:pt x="1109808" y="683578"/>
                  </a:lnTo>
                  <a:lnTo>
                    <a:pt x="1116468" y="685800"/>
                  </a:lnTo>
                  <a:lnTo>
                    <a:pt x="1123129" y="688023"/>
                  </a:lnTo>
                  <a:lnTo>
                    <a:pt x="1129473" y="691198"/>
                  </a:lnTo>
                  <a:lnTo>
                    <a:pt x="1135816" y="694373"/>
                  </a:lnTo>
                  <a:lnTo>
                    <a:pt x="1141843" y="697548"/>
                  </a:lnTo>
                  <a:lnTo>
                    <a:pt x="1147869" y="701358"/>
                  </a:lnTo>
                  <a:lnTo>
                    <a:pt x="1153578" y="705485"/>
                  </a:lnTo>
                  <a:lnTo>
                    <a:pt x="1158970" y="709613"/>
                  </a:lnTo>
                  <a:lnTo>
                    <a:pt x="1164045" y="714375"/>
                  </a:lnTo>
                  <a:lnTo>
                    <a:pt x="1169437" y="718820"/>
                  </a:lnTo>
                  <a:lnTo>
                    <a:pt x="1173878" y="723583"/>
                  </a:lnTo>
                  <a:lnTo>
                    <a:pt x="1178953" y="728980"/>
                  </a:lnTo>
                  <a:lnTo>
                    <a:pt x="1183076" y="734378"/>
                  </a:lnTo>
                  <a:lnTo>
                    <a:pt x="1187199" y="740093"/>
                  </a:lnTo>
                  <a:lnTo>
                    <a:pt x="1191005" y="745808"/>
                  </a:lnTo>
                  <a:lnTo>
                    <a:pt x="1194494" y="751840"/>
                  </a:lnTo>
                  <a:lnTo>
                    <a:pt x="1197666" y="757873"/>
                  </a:lnTo>
                  <a:lnTo>
                    <a:pt x="1200521" y="764223"/>
                  </a:lnTo>
                  <a:lnTo>
                    <a:pt x="1203058" y="770573"/>
                  </a:lnTo>
                  <a:lnTo>
                    <a:pt x="1205278" y="776923"/>
                  </a:lnTo>
                  <a:lnTo>
                    <a:pt x="1207182" y="783908"/>
                  </a:lnTo>
                  <a:lnTo>
                    <a:pt x="1209084" y="790575"/>
                  </a:lnTo>
                  <a:lnTo>
                    <a:pt x="1210353" y="797878"/>
                  </a:lnTo>
                  <a:lnTo>
                    <a:pt x="1211305" y="804863"/>
                  </a:lnTo>
                  <a:lnTo>
                    <a:pt x="1211622" y="812165"/>
                  </a:lnTo>
                  <a:lnTo>
                    <a:pt x="1212256" y="819468"/>
                  </a:lnTo>
                  <a:lnTo>
                    <a:pt x="1212256" y="1278891"/>
                  </a:lnTo>
                  <a:lnTo>
                    <a:pt x="1211622" y="1285876"/>
                  </a:lnTo>
                  <a:lnTo>
                    <a:pt x="1211305" y="1293178"/>
                  </a:lnTo>
                  <a:lnTo>
                    <a:pt x="1210353" y="1300481"/>
                  </a:lnTo>
                  <a:lnTo>
                    <a:pt x="1209084" y="1307466"/>
                  </a:lnTo>
                  <a:lnTo>
                    <a:pt x="1207182" y="1314451"/>
                  </a:lnTo>
                  <a:lnTo>
                    <a:pt x="1205278" y="1321118"/>
                  </a:lnTo>
                  <a:lnTo>
                    <a:pt x="1203058" y="1327468"/>
                  </a:lnTo>
                  <a:lnTo>
                    <a:pt x="1200521" y="1334136"/>
                  </a:lnTo>
                  <a:lnTo>
                    <a:pt x="1197666" y="1340486"/>
                  </a:lnTo>
                  <a:lnTo>
                    <a:pt x="1194494" y="1346518"/>
                  </a:lnTo>
                  <a:lnTo>
                    <a:pt x="1191005" y="1352551"/>
                  </a:lnTo>
                  <a:lnTo>
                    <a:pt x="1187199" y="1358266"/>
                  </a:lnTo>
                  <a:lnTo>
                    <a:pt x="1183076" y="1363981"/>
                  </a:lnTo>
                  <a:lnTo>
                    <a:pt x="1178953" y="1369061"/>
                  </a:lnTo>
                  <a:lnTo>
                    <a:pt x="1173878" y="1374458"/>
                  </a:lnTo>
                  <a:lnTo>
                    <a:pt x="1169437" y="1379221"/>
                  </a:lnTo>
                  <a:lnTo>
                    <a:pt x="1164045" y="1384301"/>
                  </a:lnTo>
                  <a:lnTo>
                    <a:pt x="1158970" y="1388428"/>
                  </a:lnTo>
                  <a:lnTo>
                    <a:pt x="1153578" y="1392873"/>
                  </a:lnTo>
                  <a:lnTo>
                    <a:pt x="1147869" y="1396683"/>
                  </a:lnTo>
                  <a:lnTo>
                    <a:pt x="1141843" y="1400493"/>
                  </a:lnTo>
                  <a:lnTo>
                    <a:pt x="1135816" y="1403986"/>
                  </a:lnTo>
                  <a:lnTo>
                    <a:pt x="1129473" y="1406843"/>
                  </a:lnTo>
                  <a:lnTo>
                    <a:pt x="1123129" y="1410018"/>
                  </a:lnTo>
                  <a:lnTo>
                    <a:pt x="1116468" y="1412558"/>
                  </a:lnTo>
                  <a:lnTo>
                    <a:pt x="1109808" y="1414781"/>
                  </a:lnTo>
                  <a:lnTo>
                    <a:pt x="1103147" y="1416686"/>
                  </a:lnTo>
                  <a:lnTo>
                    <a:pt x="1095852" y="1418273"/>
                  </a:lnTo>
                  <a:lnTo>
                    <a:pt x="1088557" y="1419543"/>
                  </a:lnTo>
                  <a:lnTo>
                    <a:pt x="1081579" y="1420496"/>
                  </a:lnTo>
                  <a:lnTo>
                    <a:pt x="1073966" y="1420813"/>
                  </a:lnTo>
                  <a:lnTo>
                    <a:pt x="1066354" y="1420813"/>
                  </a:lnTo>
                  <a:lnTo>
                    <a:pt x="145585" y="1420813"/>
                  </a:lnTo>
                  <a:lnTo>
                    <a:pt x="138290" y="1420813"/>
                  </a:lnTo>
                  <a:lnTo>
                    <a:pt x="130678" y="1420496"/>
                  </a:lnTo>
                  <a:lnTo>
                    <a:pt x="123383" y="1419543"/>
                  </a:lnTo>
                  <a:lnTo>
                    <a:pt x="116405" y="1418273"/>
                  </a:lnTo>
                  <a:lnTo>
                    <a:pt x="109427" y="1416686"/>
                  </a:lnTo>
                  <a:lnTo>
                    <a:pt x="102449" y="1414781"/>
                  </a:lnTo>
                  <a:lnTo>
                    <a:pt x="95471" y="1412558"/>
                  </a:lnTo>
                  <a:lnTo>
                    <a:pt x="89127" y="1410018"/>
                  </a:lnTo>
                  <a:lnTo>
                    <a:pt x="82784" y="1406843"/>
                  </a:lnTo>
                  <a:lnTo>
                    <a:pt x="76123" y="1403986"/>
                  </a:lnTo>
                  <a:lnTo>
                    <a:pt x="70097" y="1400493"/>
                  </a:lnTo>
                  <a:lnTo>
                    <a:pt x="64070" y="1396683"/>
                  </a:lnTo>
                  <a:lnTo>
                    <a:pt x="58361" y="1392873"/>
                  </a:lnTo>
                  <a:lnTo>
                    <a:pt x="53286" y="1388428"/>
                  </a:lnTo>
                  <a:lnTo>
                    <a:pt x="47894" y="1384301"/>
                  </a:lnTo>
                  <a:lnTo>
                    <a:pt x="42502" y="1379221"/>
                  </a:lnTo>
                  <a:lnTo>
                    <a:pt x="38062" y="1374458"/>
                  </a:lnTo>
                  <a:lnTo>
                    <a:pt x="33304" y="1369061"/>
                  </a:lnTo>
                  <a:lnTo>
                    <a:pt x="29181" y="1363981"/>
                  </a:lnTo>
                  <a:lnTo>
                    <a:pt x="24740" y="1358266"/>
                  </a:lnTo>
                  <a:lnTo>
                    <a:pt x="21251" y="1352551"/>
                  </a:lnTo>
                  <a:lnTo>
                    <a:pt x="17762" y="1346518"/>
                  </a:lnTo>
                  <a:lnTo>
                    <a:pt x="14273" y="1340486"/>
                  </a:lnTo>
                  <a:lnTo>
                    <a:pt x="11736" y="1334136"/>
                  </a:lnTo>
                  <a:lnTo>
                    <a:pt x="8881" y="1327468"/>
                  </a:lnTo>
                  <a:lnTo>
                    <a:pt x="6661" y="1321118"/>
                  </a:lnTo>
                  <a:lnTo>
                    <a:pt x="4758" y="1314451"/>
                  </a:lnTo>
                  <a:lnTo>
                    <a:pt x="2855" y="1307466"/>
                  </a:lnTo>
                  <a:lnTo>
                    <a:pt x="1903" y="1300481"/>
                  </a:lnTo>
                  <a:lnTo>
                    <a:pt x="635" y="1293178"/>
                  </a:lnTo>
                  <a:lnTo>
                    <a:pt x="317" y="1285876"/>
                  </a:lnTo>
                  <a:lnTo>
                    <a:pt x="0" y="1278891"/>
                  </a:lnTo>
                  <a:lnTo>
                    <a:pt x="0" y="819468"/>
                  </a:lnTo>
                  <a:lnTo>
                    <a:pt x="317" y="812165"/>
                  </a:lnTo>
                  <a:lnTo>
                    <a:pt x="635" y="804863"/>
                  </a:lnTo>
                  <a:lnTo>
                    <a:pt x="1903" y="797878"/>
                  </a:lnTo>
                  <a:lnTo>
                    <a:pt x="2855" y="790575"/>
                  </a:lnTo>
                  <a:lnTo>
                    <a:pt x="4758" y="783908"/>
                  </a:lnTo>
                  <a:lnTo>
                    <a:pt x="6661" y="776923"/>
                  </a:lnTo>
                  <a:lnTo>
                    <a:pt x="8881" y="770573"/>
                  </a:lnTo>
                  <a:lnTo>
                    <a:pt x="11736" y="764223"/>
                  </a:lnTo>
                  <a:lnTo>
                    <a:pt x="14273" y="757873"/>
                  </a:lnTo>
                  <a:lnTo>
                    <a:pt x="17762" y="751840"/>
                  </a:lnTo>
                  <a:lnTo>
                    <a:pt x="21251" y="745808"/>
                  </a:lnTo>
                  <a:lnTo>
                    <a:pt x="24740" y="740093"/>
                  </a:lnTo>
                  <a:lnTo>
                    <a:pt x="29181" y="734378"/>
                  </a:lnTo>
                  <a:lnTo>
                    <a:pt x="33304" y="728980"/>
                  </a:lnTo>
                  <a:lnTo>
                    <a:pt x="38062" y="723583"/>
                  </a:lnTo>
                  <a:lnTo>
                    <a:pt x="42502" y="718820"/>
                  </a:lnTo>
                  <a:lnTo>
                    <a:pt x="47894" y="714375"/>
                  </a:lnTo>
                  <a:lnTo>
                    <a:pt x="53286" y="709613"/>
                  </a:lnTo>
                  <a:lnTo>
                    <a:pt x="58361" y="705485"/>
                  </a:lnTo>
                  <a:lnTo>
                    <a:pt x="64070" y="701358"/>
                  </a:lnTo>
                  <a:lnTo>
                    <a:pt x="70097" y="697548"/>
                  </a:lnTo>
                  <a:lnTo>
                    <a:pt x="76123" y="694373"/>
                  </a:lnTo>
                  <a:lnTo>
                    <a:pt x="82784" y="691198"/>
                  </a:lnTo>
                  <a:lnTo>
                    <a:pt x="89127" y="688023"/>
                  </a:lnTo>
                  <a:lnTo>
                    <a:pt x="95471" y="685800"/>
                  </a:lnTo>
                  <a:lnTo>
                    <a:pt x="102449" y="683578"/>
                  </a:lnTo>
                  <a:lnTo>
                    <a:pt x="109427" y="681673"/>
                  </a:lnTo>
                  <a:lnTo>
                    <a:pt x="116405" y="679768"/>
                  </a:lnTo>
                  <a:lnTo>
                    <a:pt x="123383" y="678815"/>
                  </a:lnTo>
                  <a:lnTo>
                    <a:pt x="130678" y="677863"/>
                  </a:lnTo>
                  <a:lnTo>
                    <a:pt x="138290" y="677228"/>
                  </a:lnTo>
                  <a:lnTo>
                    <a:pt x="145585" y="677228"/>
                  </a:lnTo>
                  <a:lnTo>
                    <a:pt x="151612" y="677228"/>
                  </a:lnTo>
                  <a:lnTo>
                    <a:pt x="145585" y="672783"/>
                  </a:lnTo>
                  <a:lnTo>
                    <a:pt x="139242" y="668020"/>
                  </a:lnTo>
                  <a:lnTo>
                    <a:pt x="133215" y="663258"/>
                  </a:lnTo>
                  <a:lnTo>
                    <a:pt x="127189" y="658178"/>
                  </a:lnTo>
                  <a:lnTo>
                    <a:pt x="121480" y="653415"/>
                  </a:lnTo>
                  <a:lnTo>
                    <a:pt x="115770" y="648018"/>
                  </a:lnTo>
                  <a:lnTo>
                    <a:pt x="110378" y="642938"/>
                  </a:lnTo>
                  <a:lnTo>
                    <a:pt x="104986" y="637223"/>
                  </a:lnTo>
                  <a:lnTo>
                    <a:pt x="99911" y="631508"/>
                  </a:lnTo>
                  <a:lnTo>
                    <a:pt x="95154" y="625475"/>
                  </a:lnTo>
                  <a:lnTo>
                    <a:pt x="90079" y="619443"/>
                  </a:lnTo>
                  <a:lnTo>
                    <a:pt x="85638" y="613410"/>
                  </a:lnTo>
                  <a:lnTo>
                    <a:pt x="81198" y="606743"/>
                  </a:lnTo>
                  <a:lnTo>
                    <a:pt x="77075" y="600393"/>
                  </a:lnTo>
                  <a:lnTo>
                    <a:pt x="72951" y="594043"/>
                  </a:lnTo>
                  <a:lnTo>
                    <a:pt x="69145" y="587375"/>
                  </a:lnTo>
                  <a:lnTo>
                    <a:pt x="65656" y="580390"/>
                  </a:lnTo>
                  <a:lnTo>
                    <a:pt x="61850" y="573723"/>
                  </a:lnTo>
                  <a:lnTo>
                    <a:pt x="58995" y="566420"/>
                  </a:lnTo>
                  <a:lnTo>
                    <a:pt x="55824" y="559118"/>
                  </a:lnTo>
                  <a:lnTo>
                    <a:pt x="53286" y="552133"/>
                  </a:lnTo>
                  <a:lnTo>
                    <a:pt x="50432" y="544830"/>
                  </a:lnTo>
                  <a:lnTo>
                    <a:pt x="48211" y="537210"/>
                  </a:lnTo>
                  <a:lnTo>
                    <a:pt x="45991" y="529908"/>
                  </a:lnTo>
                  <a:lnTo>
                    <a:pt x="44088" y="522288"/>
                  </a:lnTo>
                  <a:lnTo>
                    <a:pt x="42502" y="514350"/>
                  </a:lnTo>
                  <a:lnTo>
                    <a:pt x="41233" y="506413"/>
                  </a:lnTo>
                  <a:lnTo>
                    <a:pt x="39965" y="498793"/>
                  </a:lnTo>
                  <a:lnTo>
                    <a:pt x="39330" y="490538"/>
                  </a:lnTo>
                  <a:lnTo>
                    <a:pt x="38379" y="482600"/>
                  </a:lnTo>
                  <a:lnTo>
                    <a:pt x="38062" y="474663"/>
                  </a:lnTo>
                  <a:lnTo>
                    <a:pt x="37744" y="466090"/>
                  </a:lnTo>
                  <a:lnTo>
                    <a:pt x="38062" y="453073"/>
                  </a:lnTo>
                  <a:lnTo>
                    <a:pt x="39330" y="440055"/>
                  </a:lnTo>
                  <a:lnTo>
                    <a:pt x="40599" y="427355"/>
                  </a:lnTo>
                  <a:lnTo>
                    <a:pt x="43137" y="414655"/>
                  </a:lnTo>
                  <a:lnTo>
                    <a:pt x="45991" y="402273"/>
                  </a:lnTo>
                  <a:lnTo>
                    <a:pt x="49797" y="390208"/>
                  </a:lnTo>
                  <a:lnTo>
                    <a:pt x="53603" y="378460"/>
                  </a:lnTo>
                  <a:lnTo>
                    <a:pt x="58361" y="366713"/>
                  </a:lnTo>
                  <a:lnTo>
                    <a:pt x="63753" y="355600"/>
                  </a:lnTo>
                  <a:lnTo>
                    <a:pt x="69462" y="344488"/>
                  </a:lnTo>
                  <a:lnTo>
                    <a:pt x="75489" y="334010"/>
                  </a:lnTo>
                  <a:lnTo>
                    <a:pt x="82149" y="323215"/>
                  </a:lnTo>
                  <a:lnTo>
                    <a:pt x="89762" y="313373"/>
                  </a:lnTo>
                  <a:lnTo>
                    <a:pt x="97374" y="303530"/>
                  </a:lnTo>
                  <a:lnTo>
                    <a:pt x="105621" y="294640"/>
                  </a:lnTo>
                  <a:lnTo>
                    <a:pt x="114502" y="285750"/>
                  </a:lnTo>
                  <a:lnTo>
                    <a:pt x="123383" y="277178"/>
                  </a:lnTo>
                  <a:lnTo>
                    <a:pt x="132898" y="269240"/>
                  </a:lnTo>
                  <a:lnTo>
                    <a:pt x="142731" y="261620"/>
                  </a:lnTo>
                  <a:lnTo>
                    <a:pt x="152880" y="254635"/>
                  </a:lnTo>
                  <a:lnTo>
                    <a:pt x="163347" y="247968"/>
                  </a:lnTo>
                  <a:lnTo>
                    <a:pt x="174448" y="241618"/>
                  </a:lnTo>
                  <a:lnTo>
                    <a:pt x="185867" y="235903"/>
                  </a:lnTo>
                  <a:lnTo>
                    <a:pt x="196968" y="231140"/>
                  </a:lnTo>
                  <a:lnTo>
                    <a:pt x="209021" y="226378"/>
                  </a:lnTo>
                  <a:lnTo>
                    <a:pt x="221391" y="222250"/>
                  </a:lnTo>
                  <a:lnTo>
                    <a:pt x="233761" y="219075"/>
                  </a:lnTo>
                  <a:lnTo>
                    <a:pt x="246131" y="216218"/>
                  </a:lnTo>
                  <a:lnTo>
                    <a:pt x="259135" y="213995"/>
                  </a:lnTo>
                  <a:lnTo>
                    <a:pt x="272139" y="212090"/>
                  </a:lnTo>
                  <a:lnTo>
                    <a:pt x="285461" y="211455"/>
                  </a:lnTo>
                  <a:lnTo>
                    <a:pt x="298782" y="211138"/>
                  </a:lnTo>
                  <a:lnTo>
                    <a:pt x="307346" y="211138"/>
                  </a:lnTo>
                  <a:lnTo>
                    <a:pt x="315593" y="211455"/>
                  </a:lnTo>
                  <a:lnTo>
                    <a:pt x="323839" y="212090"/>
                  </a:lnTo>
                  <a:lnTo>
                    <a:pt x="332403" y="213043"/>
                  </a:lnTo>
                  <a:lnTo>
                    <a:pt x="340650" y="214313"/>
                  </a:lnTo>
                  <a:lnTo>
                    <a:pt x="348896" y="215583"/>
                  </a:lnTo>
                  <a:lnTo>
                    <a:pt x="356826" y="217488"/>
                  </a:lnTo>
                  <a:lnTo>
                    <a:pt x="364755" y="219393"/>
                  </a:lnTo>
                  <a:lnTo>
                    <a:pt x="372685" y="221298"/>
                  </a:lnTo>
                  <a:lnTo>
                    <a:pt x="380297" y="223838"/>
                  </a:lnTo>
                  <a:lnTo>
                    <a:pt x="388227" y="226378"/>
                  </a:lnTo>
                  <a:lnTo>
                    <a:pt x="395839" y="229235"/>
                  </a:lnTo>
                  <a:lnTo>
                    <a:pt x="402817" y="232093"/>
                  </a:lnTo>
                  <a:lnTo>
                    <a:pt x="410429" y="235585"/>
                  </a:lnTo>
                  <a:lnTo>
                    <a:pt x="417724" y="239078"/>
                  </a:lnTo>
                  <a:lnTo>
                    <a:pt x="424385" y="242888"/>
                  </a:lnTo>
                  <a:lnTo>
                    <a:pt x="431680" y="246698"/>
                  </a:lnTo>
                  <a:lnTo>
                    <a:pt x="438024" y="250825"/>
                  </a:lnTo>
                  <a:lnTo>
                    <a:pt x="444684" y="254953"/>
                  </a:lnTo>
                  <a:lnTo>
                    <a:pt x="451345" y="259398"/>
                  </a:lnTo>
                  <a:lnTo>
                    <a:pt x="457689" y="263843"/>
                  </a:lnTo>
                  <a:lnTo>
                    <a:pt x="464032" y="268923"/>
                  </a:lnTo>
                  <a:lnTo>
                    <a:pt x="470059" y="273685"/>
                  </a:lnTo>
                  <a:lnTo>
                    <a:pt x="475768" y="279083"/>
                  </a:lnTo>
                  <a:lnTo>
                    <a:pt x="481477" y="284480"/>
                  </a:lnTo>
                  <a:lnTo>
                    <a:pt x="487186" y="289878"/>
                  </a:lnTo>
                  <a:lnTo>
                    <a:pt x="492261" y="295593"/>
                  </a:lnTo>
                  <a:lnTo>
                    <a:pt x="497653" y="301308"/>
                  </a:lnTo>
                  <a:lnTo>
                    <a:pt x="502728" y="307340"/>
                  </a:lnTo>
                  <a:lnTo>
                    <a:pt x="507486" y="314008"/>
                  </a:lnTo>
                  <a:lnTo>
                    <a:pt x="512243" y="320040"/>
                  </a:lnTo>
                  <a:lnTo>
                    <a:pt x="516684" y="326390"/>
                  </a:lnTo>
                  <a:lnTo>
                    <a:pt x="518904" y="309245"/>
                  </a:lnTo>
                  <a:lnTo>
                    <a:pt x="521442" y="292735"/>
                  </a:lnTo>
                  <a:lnTo>
                    <a:pt x="525248" y="275908"/>
                  </a:lnTo>
                  <a:lnTo>
                    <a:pt x="529688" y="259715"/>
                  </a:lnTo>
                  <a:lnTo>
                    <a:pt x="534763" y="243840"/>
                  </a:lnTo>
                  <a:lnTo>
                    <a:pt x="540789" y="228283"/>
                  </a:lnTo>
                  <a:lnTo>
                    <a:pt x="547133" y="213043"/>
                  </a:lnTo>
                  <a:lnTo>
                    <a:pt x="554745" y="198120"/>
                  </a:lnTo>
                  <a:lnTo>
                    <a:pt x="562358" y="183833"/>
                  </a:lnTo>
                  <a:lnTo>
                    <a:pt x="570921" y="169545"/>
                  </a:lnTo>
                  <a:lnTo>
                    <a:pt x="580437" y="155893"/>
                  </a:lnTo>
                  <a:lnTo>
                    <a:pt x="589952" y="142558"/>
                  </a:lnTo>
                  <a:lnTo>
                    <a:pt x="600419" y="130175"/>
                  </a:lnTo>
                  <a:lnTo>
                    <a:pt x="611203" y="117475"/>
                  </a:lnTo>
                  <a:lnTo>
                    <a:pt x="622621" y="106045"/>
                  </a:lnTo>
                  <a:lnTo>
                    <a:pt x="634674" y="94615"/>
                  </a:lnTo>
                  <a:lnTo>
                    <a:pt x="647679" y="83820"/>
                  </a:lnTo>
                  <a:lnTo>
                    <a:pt x="660366" y="73660"/>
                  </a:lnTo>
                  <a:lnTo>
                    <a:pt x="674004" y="63818"/>
                  </a:lnTo>
                  <a:lnTo>
                    <a:pt x="687960" y="54928"/>
                  </a:lnTo>
                  <a:lnTo>
                    <a:pt x="702233" y="46673"/>
                  </a:lnTo>
                  <a:lnTo>
                    <a:pt x="717141" y="39053"/>
                  </a:lnTo>
                  <a:lnTo>
                    <a:pt x="732048" y="31750"/>
                  </a:lnTo>
                  <a:lnTo>
                    <a:pt x="747907" y="25400"/>
                  </a:lnTo>
                  <a:lnTo>
                    <a:pt x="763766" y="19368"/>
                  </a:lnTo>
                  <a:lnTo>
                    <a:pt x="780259" y="14288"/>
                  </a:lnTo>
                  <a:lnTo>
                    <a:pt x="796752" y="10160"/>
                  </a:lnTo>
                  <a:lnTo>
                    <a:pt x="813880" y="6350"/>
                  </a:lnTo>
                  <a:lnTo>
                    <a:pt x="830691" y="3810"/>
                  </a:lnTo>
                  <a:lnTo>
                    <a:pt x="848135" y="1588"/>
                  </a:lnTo>
                  <a:lnTo>
                    <a:pt x="865897" y="318"/>
                  </a:lnTo>
                  <a:lnTo>
                    <a:pt x="883659" y="0"/>
                  </a:lnTo>
                  <a:close/>
                </a:path>
              </a:pathLst>
            </a:custGeom>
            <a:solidFill>
              <a:srgbClr val="268496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BB8169FF-E4E5-417B-A386-7857416EF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5018" y="4478789"/>
              <a:ext cx="360288" cy="383923"/>
            </a:xfrm>
            <a:custGeom>
              <a:avLst/>
              <a:gdLst>
                <a:gd name="T0" fmla="*/ 1018488 w 2254250"/>
                <a:gd name="T1" fmla="*/ 1217529 h 2312988"/>
                <a:gd name="T2" fmla="*/ 951021 w 2254250"/>
                <a:gd name="T3" fmla="*/ 1495703 h 2312988"/>
                <a:gd name="T4" fmla="*/ 813587 w 2254250"/>
                <a:gd name="T5" fmla="*/ 1552468 h 2312988"/>
                <a:gd name="T6" fmla="*/ 630721 w 2254250"/>
                <a:gd name="T7" fmla="*/ 1584356 h 2312988"/>
                <a:gd name="T8" fmla="*/ 616637 w 2254250"/>
                <a:gd name="T9" fmla="*/ 1217529 h 2312988"/>
                <a:gd name="T10" fmla="*/ 360535 w 2254250"/>
                <a:gd name="T11" fmla="*/ 1187450 h 2312988"/>
                <a:gd name="T12" fmla="*/ 408440 w 2254250"/>
                <a:gd name="T13" fmla="*/ 1226575 h 2312988"/>
                <a:gd name="T14" fmla="*/ 383920 w 2254250"/>
                <a:gd name="T15" fmla="*/ 1589558 h 2312988"/>
                <a:gd name="T16" fmla="*/ 17028 w 2254250"/>
                <a:gd name="T17" fmla="*/ 1583452 h 2312988"/>
                <a:gd name="T18" fmla="*/ 1816 w 2254250"/>
                <a:gd name="T19" fmla="*/ 1223861 h 2312988"/>
                <a:gd name="T20" fmla="*/ 44272 w 2254250"/>
                <a:gd name="T21" fmla="*/ 1187676 h 2312988"/>
                <a:gd name="T22" fmla="*/ 1501412 w 2254250"/>
                <a:gd name="T23" fmla="*/ 810536 h 2312988"/>
                <a:gd name="T24" fmla="*/ 1551555 w 2254250"/>
                <a:gd name="T25" fmla="*/ 878128 h 2312988"/>
                <a:gd name="T26" fmla="*/ 2150105 w 2254250"/>
                <a:gd name="T27" fmla="*/ 1434290 h 2312988"/>
                <a:gd name="T28" fmla="*/ 2226569 w 2254250"/>
                <a:gd name="T29" fmla="*/ 1485778 h 2312988"/>
                <a:gd name="T30" fmla="*/ 2254250 w 2254250"/>
                <a:gd name="T31" fmla="*/ 2174175 h 2312988"/>
                <a:gd name="T32" fmla="*/ 2222485 w 2254250"/>
                <a:gd name="T33" fmla="*/ 2262407 h 2312988"/>
                <a:gd name="T34" fmla="*/ 2143298 w 2254250"/>
                <a:gd name="T35" fmla="*/ 2310040 h 2312988"/>
                <a:gd name="T36" fmla="*/ 1409065 w 2254250"/>
                <a:gd name="T37" fmla="*/ 2308452 h 2312988"/>
                <a:gd name="T38" fmla="*/ 867013 w 2254250"/>
                <a:gd name="T39" fmla="*/ 1785633 h 2312988"/>
                <a:gd name="T40" fmla="*/ 844550 w 2254250"/>
                <a:gd name="T41" fmla="*/ 1711463 h 2312988"/>
                <a:gd name="T42" fmla="*/ 874500 w 2254250"/>
                <a:gd name="T43" fmla="*/ 1638881 h 2312988"/>
                <a:gd name="T44" fmla="*/ 943703 w 2254250"/>
                <a:gd name="T45" fmla="*/ 1601682 h 2312988"/>
                <a:gd name="T46" fmla="*/ 1020848 w 2254250"/>
                <a:gd name="T47" fmla="*/ 1616879 h 2312988"/>
                <a:gd name="T48" fmla="*/ 1311273 w 2254250"/>
                <a:gd name="T49" fmla="*/ 872231 h 2312988"/>
                <a:gd name="T50" fmla="*/ 1364821 w 2254250"/>
                <a:gd name="T51" fmla="*/ 807134 h 2312988"/>
                <a:gd name="T52" fmla="*/ 1589493 w 2254250"/>
                <a:gd name="T53" fmla="*/ 586241 h 2312988"/>
                <a:gd name="T54" fmla="*/ 1630132 w 2254250"/>
                <a:gd name="T55" fmla="*/ 617084 h 2312988"/>
                <a:gd name="T56" fmla="*/ 1597666 w 2254250"/>
                <a:gd name="T57" fmla="*/ 756104 h 2312988"/>
                <a:gd name="T58" fmla="*/ 1508213 w 2254250"/>
                <a:gd name="T59" fmla="*/ 698274 h 2312988"/>
                <a:gd name="T60" fmla="*/ 1397419 w 2254250"/>
                <a:gd name="T61" fmla="*/ 687161 h 2312988"/>
                <a:gd name="T62" fmla="*/ 1295026 w 2254250"/>
                <a:gd name="T63" fmla="*/ 728663 h 2312988"/>
                <a:gd name="T64" fmla="*/ 1223963 w 2254250"/>
                <a:gd name="T65" fmla="*/ 811213 h 2312988"/>
                <a:gd name="T66" fmla="*/ 1244850 w 2254250"/>
                <a:gd name="T67" fmla="*/ 594859 h 2312988"/>
                <a:gd name="T68" fmla="*/ 995772 w 2254250"/>
                <a:gd name="T69" fmla="*/ 591216 h 2312988"/>
                <a:gd name="T70" fmla="*/ 1022350 w 2254250"/>
                <a:gd name="T71" fmla="*/ 631246 h 2312988"/>
                <a:gd name="T72" fmla="*/ 998725 w 2254250"/>
                <a:gd name="T73" fmla="*/ 986539 h 2312988"/>
                <a:gd name="T74" fmla="*/ 632992 w 2254250"/>
                <a:gd name="T75" fmla="*/ 984278 h 2312988"/>
                <a:gd name="T76" fmla="*/ 613229 w 2254250"/>
                <a:gd name="T77" fmla="*/ 627175 h 2312988"/>
                <a:gd name="T78" fmla="*/ 642760 w 2254250"/>
                <a:gd name="T79" fmla="*/ 589633 h 2312988"/>
                <a:gd name="T80" fmla="*/ 391866 w 2254250"/>
                <a:gd name="T81" fmla="*/ 597096 h 2312988"/>
                <a:gd name="T82" fmla="*/ 409348 w 2254250"/>
                <a:gd name="T83" fmla="*/ 949223 h 2312988"/>
                <a:gd name="T84" fmla="*/ 374611 w 2254250"/>
                <a:gd name="T85" fmla="*/ 991741 h 2312988"/>
                <a:gd name="T86" fmla="*/ 11352 w 2254250"/>
                <a:gd name="T87" fmla="*/ 975910 h 2312988"/>
                <a:gd name="T88" fmla="*/ 3632 w 2254250"/>
                <a:gd name="T89" fmla="*/ 616998 h 2312988"/>
                <a:gd name="T90" fmla="*/ 44272 w 2254250"/>
                <a:gd name="T91" fmla="*/ 586240 h 2312988"/>
                <a:gd name="T92" fmla="*/ 1627408 w 2254250"/>
                <a:gd name="T93" fmla="*/ 25796 h 2312988"/>
                <a:gd name="T94" fmla="*/ 1619235 w 2254250"/>
                <a:gd name="T95" fmla="*/ 393732 h 2312988"/>
                <a:gd name="T96" fmla="*/ 1249845 w 2254250"/>
                <a:gd name="T97" fmla="*/ 402105 h 2312988"/>
                <a:gd name="T98" fmla="*/ 1224871 w 2254250"/>
                <a:gd name="T99" fmla="*/ 39147 h 2312988"/>
                <a:gd name="T100" fmla="*/ 1273230 w 2254250"/>
                <a:gd name="T101" fmla="*/ 0 h 2312988"/>
                <a:gd name="T102" fmla="*/ 1018488 w 2254250"/>
                <a:gd name="T103" fmla="*/ 29869 h 2312988"/>
                <a:gd name="T104" fmla="*/ 1004404 w 2254250"/>
                <a:gd name="T105" fmla="*/ 396900 h 2312988"/>
                <a:gd name="T106" fmla="*/ 634355 w 2254250"/>
                <a:gd name="T107" fmla="*/ 399615 h 2312988"/>
                <a:gd name="T108" fmla="*/ 614819 w 2254250"/>
                <a:gd name="T109" fmla="*/ 34395 h 2312988"/>
                <a:gd name="T110" fmla="*/ 49267 w 2254250"/>
                <a:gd name="T111" fmla="*/ 0 h 2312988"/>
                <a:gd name="T112" fmla="*/ 407531 w 2254250"/>
                <a:gd name="T113" fmla="*/ 34395 h 2312988"/>
                <a:gd name="T114" fmla="*/ 388233 w 2254250"/>
                <a:gd name="T115" fmla="*/ 399615 h 2312988"/>
                <a:gd name="T116" fmla="*/ 20433 w 2254250"/>
                <a:gd name="T117" fmla="*/ 398710 h 2312988"/>
                <a:gd name="T118" fmla="*/ 908 w 2254250"/>
                <a:gd name="T119" fmla="*/ 40278 h 2312988"/>
                <a:gd name="T120" fmla="*/ 39277 w 2254250"/>
                <a:gd name="T121" fmla="*/ 905 h 2312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54250" h="2312988">
                  <a:moveTo>
                    <a:pt x="661842" y="1187450"/>
                  </a:moveTo>
                  <a:lnTo>
                    <a:pt x="973283" y="1187450"/>
                  </a:lnTo>
                  <a:lnTo>
                    <a:pt x="978280" y="1187676"/>
                  </a:lnTo>
                  <a:lnTo>
                    <a:pt x="983278" y="1188581"/>
                  </a:lnTo>
                  <a:lnTo>
                    <a:pt x="988048" y="1189938"/>
                  </a:lnTo>
                  <a:lnTo>
                    <a:pt x="992364" y="1191295"/>
                  </a:lnTo>
                  <a:lnTo>
                    <a:pt x="996681" y="1193330"/>
                  </a:lnTo>
                  <a:lnTo>
                    <a:pt x="1000769" y="1196044"/>
                  </a:lnTo>
                  <a:lnTo>
                    <a:pt x="1004404" y="1198758"/>
                  </a:lnTo>
                  <a:lnTo>
                    <a:pt x="1008039" y="1201924"/>
                  </a:lnTo>
                  <a:lnTo>
                    <a:pt x="1011219" y="1205543"/>
                  </a:lnTo>
                  <a:lnTo>
                    <a:pt x="1013945" y="1209161"/>
                  </a:lnTo>
                  <a:lnTo>
                    <a:pt x="1016444" y="1213232"/>
                  </a:lnTo>
                  <a:lnTo>
                    <a:pt x="1018488" y="1217529"/>
                  </a:lnTo>
                  <a:lnTo>
                    <a:pt x="1020306" y="1222052"/>
                  </a:lnTo>
                  <a:lnTo>
                    <a:pt x="1021214" y="1226575"/>
                  </a:lnTo>
                  <a:lnTo>
                    <a:pt x="1022123" y="1231551"/>
                  </a:lnTo>
                  <a:lnTo>
                    <a:pt x="1022350" y="1236526"/>
                  </a:lnTo>
                  <a:lnTo>
                    <a:pt x="1022350" y="1503618"/>
                  </a:lnTo>
                  <a:lnTo>
                    <a:pt x="1015081" y="1501809"/>
                  </a:lnTo>
                  <a:lnTo>
                    <a:pt x="1007584" y="1500226"/>
                  </a:lnTo>
                  <a:lnTo>
                    <a:pt x="1000315" y="1498643"/>
                  </a:lnTo>
                  <a:lnTo>
                    <a:pt x="992819" y="1497286"/>
                  </a:lnTo>
                  <a:lnTo>
                    <a:pt x="985095" y="1496607"/>
                  </a:lnTo>
                  <a:lnTo>
                    <a:pt x="977599" y="1495929"/>
                  </a:lnTo>
                  <a:lnTo>
                    <a:pt x="969875" y="1495250"/>
                  </a:lnTo>
                  <a:lnTo>
                    <a:pt x="962152" y="1495250"/>
                  </a:lnTo>
                  <a:lnTo>
                    <a:pt x="951021" y="1495703"/>
                  </a:lnTo>
                  <a:lnTo>
                    <a:pt x="940117" y="1496381"/>
                  </a:lnTo>
                  <a:lnTo>
                    <a:pt x="929213" y="1497738"/>
                  </a:lnTo>
                  <a:lnTo>
                    <a:pt x="918764" y="1499547"/>
                  </a:lnTo>
                  <a:lnTo>
                    <a:pt x="908087" y="1502035"/>
                  </a:lnTo>
                  <a:lnTo>
                    <a:pt x="897637" y="1504749"/>
                  </a:lnTo>
                  <a:lnTo>
                    <a:pt x="887415" y="1508141"/>
                  </a:lnTo>
                  <a:lnTo>
                    <a:pt x="877420" y="1511986"/>
                  </a:lnTo>
                  <a:lnTo>
                    <a:pt x="867652" y="1516509"/>
                  </a:lnTo>
                  <a:lnTo>
                    <a:pt x="858111" y="1521032"/>
                  </a:lnTo>
                  <a:lnTo>
                    <a:pt x="848343" y="1526460"/>
                  </a:lnTo>
                  <a:lnTo>
                    <a:pt x="839483" y="1532114"/>
                  </a:lnTo>
                  <a:lnTo>
                    <a:pt x="830397" y="1538446"/>
                  </a:lnTo>
                  <a:lnTo>
                    <a:pt x="821765" y="1545231"/>
                  </a:lnTo>
                  <a:lnTo>
                    <a:pt x="813587" y="1552468"/>
                  </a:lnTo>
                  <a:lnTo>
                    <a:pt x="805636" y="1559931"/>
                  </a:lnTo>
                  <a:lnTo>
                    <a:pt x="801320" y="1564002"/>
                  </a:lnTo>
                  <a:lnTo>
                    <a:pt x="797458" y="1568299"/>
                  </a:lnTo>
                  <a:lnTo>
                    <a:pt x="789962" y="1577119"/>
                  </a:lnTo>
                  <a:lnTo>
                    <a:pt x="783147" y="1586166"/>
                  </a:lnTo>
                  <a:lnTo>
                    <a:pt x="776559" y="1595438"/>
                  </a:lnTo>
                  <a:lnTo>
                    <a:pt x="661842" y="1595438"/>
                  </a:lnTo>
                  <a:lnTo>
                    <a:pt x="656844" y="1595212"/>
                  </a:lnTo>
                  <a:lnTo>
                    <a:pt x="651847" y="1594307"/>
                  </a:lnTo>
                  <a:lnTo>
                    <a:pt x="647076" y="1593403"/>
                  </a:lnTo>
                  <a:lnTo>
                    <a:pt x="642760" y="1591593"/>
                  </a:lnTo>
                  <a:lnTo>
                    <a:pt x="638444" y="1589558"/>
                  </a:lnTo>
                  <a:lnTo>
                    <a:pt x="634355" y="1587070"/>
                  </a:lnTo>
                  <a:lnTo>
                    <a:pt x="630721" y="1584356"/>
                  </a:lnTo>
                  <a:lnTo>
                    <a:pt x="627086" y="1580964"/>
                  </a:lnTo>
                  <a:lnTo>
                    <a:pt x="623906" y="1577572"/>
                  </a:lnTo>
                  <a:lnTo>
                    <a:pt x="621180" y="1573727"/>
                  </a:lnTo>
                  <a:lnTo>
                    <a:pt x="618681" y="1569882"/>
                  </a:lnTo>
                  <a:lnTo>
                    <a:pt x="616637" y="1565585"/>
                  </a:lnTo>
                  <a:lnTo>
                    <a:pt x="614819" y="1560836"/>
                  </a:lnTo>
                  <a:lnTo>
                    <a:pt x="613683" y="1556313"/>
                  </a:lnTo>
                  <a:lnTo>
                    <a:pt x="613002" y="1551337"/>
                  </a:lnTo>
                  <a:lnTo>
                    <a:pt x="612775" y="1546588"/>
                  </a:lnTo>
                  <a:lnTo>
                    <a:pt x="612775" y="1236526"/>
                  </a:lnTo>
                  <a:lnTo>
                    <a:pt x="613002" y="1231551"/>
                  </a:lnTo>
                  <a:lnTo>
                    <a:pt x="613683" y="1226575"/>
                  </a:lnTo>
                  <a:lnTo>
                    <a:pt x="614819" y="1222052"/>
                  </a:lnTo>
                  <a:lnTo>
                    <a:pt x="616637" y="1217529"/>
                  </a:lnTo>
                  <a:lnTo>
                    <a:pt x="618681" y="1213232"/>
                  </a:lnTo>
                  <a:lnTo>
                    <a:pt x="621180" y="1209161"/>
                  </a:lnTo>
                  <a:lnTo>
                    <a:pt x="623906" y="1205543"/>
                  </a:lnTo>
                  <a:lnTo>
                    <a:pt x="627086" y="1201924"/>
                  </a:lnTo>
                  <a:lnTo>
                    <a:pt x="630721" y="1198758"/>
                  </a:lnTo>
                  <a:lnTo>
                    <a:pt x="634355" y="1196044"/>
                  </a:lnTo>
                  <a:lnTo>
                    <a:pt x="638444" y="1193330"/>
                  </a:lnTo>
                  <a:lnTo>
                    <a:pt x="642760" y="1191295"/>
                  </a:lnTo>
                  <a:lnTo>
                    <a:pt x="647076" y="1189938"/>
                  </a:lnTo>
                  <a:lnTo>
                    <a:pt x="651847" y="1188581"/>
                  </a:lnTo>
                  <a:lnTo>
                    <a:pt x="656844" y="1187676"/>
                  </a:lnTo>
                  <a:lnTo>
                    <a:pt x="661842" y="1187450"/>
                  </a:lnTo>
                  <a:close/>
                  <a:moveTo>
                    <a:pt x="49267" y="1187450"/>
                  </a:moveTo>
                  <a:lnTo>
                    <a:pt x="360535" y="1187450"/>
                  </a:lnTo>
                  <a:lnTo>
                    <a:pt x="365757" y="1187676"/>
                  </a:lnTo>
                  <a:lnTo>
                    <a:pt x="370524" y="1188581"/>
                  </a:lnTo>
                  <a:lnTo>
                    <a:pt x="375292" y="1189938"/>
                  </a:lnTo>
                  <a:lnTo>
                    <a:pt x="379606" y="1191295"/>
                  </a:lnTo>
                  <a:lnTo>
                    <a:pt x="383920" y="1193330"/>
                  </a:lnTo>
                  <a:lnTo>
                    <a:pt x="388233" y="1196044"/>
                  </a:lnTo>
                  <a:lnTo>
                    <a:pt x="391866" y="1198758"/>
                  </a:lnTo>
                  <a:lnTo>
                    <a:pt x="395271" y="1201924"/>
                  </a:lnTo>
                  <a:lnTo>
                    <a:pt x="398450" y="1205543"/>
                  </a:lnTo>
                  <a:lnTo>
                    <a:pt x="401401" y="1209161"/>
                  </a:lnTo>
                  <a:lnTo>
                    <a:pt x="403672" y="1213232"/>
                  </a:lnTo>
                  <a:lnTo>
                    <a:pt x="405715" y="1217529"/>
                  </a:lnTo>
                  <a:lnTo>
                    <a:pt x="407531" y="1222052"/>
                  </a:lnTo>
                  <a:lnTo>
                    <a:pt x="408440" y="1226575"/>
                  </a:lnTo>
                  <a:lnTo>
                    <a:pt x="409348" y="1231551"/>
                  </a:lnTo>
                  <a:lnTo>
                    <a:pt x="409575" y="1236526"/>
                  </a:lnTo>
                  <a:lnTo>
                    <a:pt x="409575" y="1546588"/>
                  </a:lnTo>
                  <a:lnTo>
                    <a:pt x="409348" y="1551337"/>
                  </a:lnTo>
                  <a:lnTo>
                    <a:pt x="408440" y="1556313"/>
                  </a:lnTo>
                  <a:lnTo>
                    <a:pt x="407531" y="1560836"/>
                  </a:lnTo>
                  <a:lnTo>
                    <a:pt x="405715" y="1565585"/>
                  </a:lnTo>
                  <a:lnTo>
                    <a:pt x="403672" y="1569882"/>
                  </a:lnTo>
                  <a:lnTo>
                    <a:pt x="401401" y="1573727"/>
                  </a:lnTo>
                  <a:lnTo>
                    <a:pt x="398450" y="1577572"/>
                  </a:lnTo>
                  <a:lnTo>
                    <a:pt x="395271" y="1580964"/>
                  </a:lnTo>
                  <a:lnTo>
                    <a:pt x="391866" y="1584356"/>
                  </a:lnTo>
                  <a:lnTo>
                    <a:pt x="388233" y="1587070"/>
                  </a:lnTo>
                  <a:lnTo>
                    <a:pt x="383920" y="1589558"/>
                  </a:lnTo>
                  <a:lnTo>
                    <a:pt x="379606" y="1591593"/>
                  </a:lnTo>
                  <a:lnTo>
                    <a:pt x="375292" y="1593403"/>
                  </a:lnTo>
                  <a:lnTo>
                    <a:pt x="370524" y="1594307"/>
                  </a:lnTo>
                  <a:lnTo>
                    <a:pt x="365757" y="1595212"/>
                  </a:lnTo>
                  <a:lnTo>
                    <a:pt x="360535" y="1595438"/>
                  </a:lnTo>
                  <a:lnTo>
                    <a:pt x="49267" y="1595438"/>
                  </a:lnTo>
                  <a:lnTo>
                    <a:pt x="44272" y="1595212"/>
                  </a:lnTo>
                  <a:lnTo>
                    <a:pt x="39277" y="1594307"/>
                  </a:lnTo>
                  <a:lnTo>
                    <a:pt x="35191" y="1593403"/>
                  </a:lnTo>
                  <a:lnTo>
                    <a:pt x="31331" y="1592046"/>
                  </a:lnTo>
                  <a:lnTo>
                    <a:pt x="27471" y="1590237"/>
                  </a:lnTo>
                  <a:lnTo>
                    <a:pt x="23839" y="1588427"/>
                  </a:lnTo>
                  <a:lnTo>
                    <a:pt x="20433" y="1586166"/>
                  </a:lnTo>
                  <a:lnTo>
                    <a:pt x="17028" y="1583452"/>
                  </a:lnTo>
                  <a:lnTo>
                    <a:pt x="14303" y="1580738"/>
                  </a:lnTo>
                  <a:lnTo>
                    <a:pt x="11352" y="1577572"/>
                  </a:lnTo>
                  <a:lnTo>
                    <a:pt x="8854" y="1574179"/>
                  </a:lnTo>
                  <a:lnTo>
                    <a:pt x="6811" y="1570787"/>
                  </a:lnTo>
                  <a:lnTo>
                    <a:pt x="4768" y="1567168"/>
                  </a:lnTo>
                  <a:lnTo>
                    <a:pt x="3178" y="1563324"/>
                  </a:lnTo>
                  <a:lnTo>
                    <a:pt x="1816" y="1559479"/>
                  </a:lnTo>
                  <a:lnTo>
                    <a:pt x="908" y="1555182"/>
                  </a:lnTo>
                  <a:lnTo>
                    <a:pt x="227" y="1550885"/>
                  </a:lnTo>
                  <a:lnTo>
                    <a:pt x="0" y="1546588"/>
                  </a:lnTo>
                  <a:lnTo>
                    <a:pt x="0" y="1236526"/>
                  </a:lnTo>
                  <a:lnTo>
                    <a:pt x="227" y="1232003"/>
                  </a:lnTo>
                  <a:lnTo>
                    <a:pt x="908" y="1227932"/>
                  </a:lnTo>
                  <a:lnTo>
                    <a:pt x="1816" y="1223861"/>
                  </a:lnTo>
                  <a:lnTo>
                    <a:pt x="3178" y="1219564"/>
                  </a:lnTo>
                  <a:lnTo>
                    <a:pt x="4768" y="1215720"/>
                  </a:lnTo>
                  <a:lnTo>
                    <a:pt x="6811" y="1212101"/>
                  </a:lnTo>
                  <a:lnTo>
                    <a:pt x="8854" y="1208709"/>
                  </a:lnTo>
                  <a:lnTo>
                    <a:pt x="11352" y="1205543"/>
                  </a:lnTo>
                  <a:lnTo>
                    <a:pt x="14303" y="1202377"/>
                  </a:lnTo>
                  <a:lnTo>
                    <a:pt x="17028" y="1199663"/>
                  </a:lnTo>
                  <a:lnTo>
                    <a:pt x="20433" y="1196949"/>
                  </a:lnTo>
                  <a:lnTo>
                    <a:pt x="23839" y="1194687"/>
                  </a:lnTo>
                  <a:lnTo>
                    <a:pt x="27471" y="1192652"/>
                  </a:lnTo>
                  <a:lnTo>
                    <a:pt x="31331" y="1191069"/>
                  </a:lnTo>
                  <a:lnTo>
                    <a:pt x="35191" y="1189486"/>
                  </a:lnTo>
                  <a:lnTo>
                    <a:pt x="39277" y="1188581"/>
                  </a:lnTo>
                  <a:lnTo>
                    <a:pt x="44272" y="1187676"/>
                  </a:lnTo>
                  <a:lnTo>
                    <a:pt x="49267" y="1187450"/>
                  </a:lnTo>
                  <a:close/>
                  <a:moveTo>
                    <a:pt x="1430620" y="788988"/>
                  </a:moveTo>
                  <a:lnTo>
                    <a:pt x="1436973" y="789215"/>
                  </a:lnTo>
                  <a:lnTo>
                    <a:pt x="1443553" y="789669"/>
                  </a:lnTo>
                  <a:lnTo>
                    <a:pt x="1449906" y="790349"/>
                  </a:lnTo>
                  <a:lnTo>
                    <a:pt x="1456033" y="791483"/>
                  </a:lnTo>
                  <a:lnTo>
                    <a:pt x="1462386" y="793071"/>
                  </a:lnTo>
                  <a:lnTo>
                    <a:pt x="1468285" y="794659"/>
                  </a:lnTo>
                  <a:lnTo>
                    <a:pt x="1474184" y="796700"/>
                  </a:lnTo>
                  <a:lnTo>
                    <a:pt x="1479857" y="798968"/>
                  </a:lnTo>
                  <a:lnTo>
                    <a:pt x="1485529" y="801463"/>
                  </a:lnTo>
                  <a:lnTo>
                    <a:pt x="1490975" y="804185"/>
                  </a:lnTo>
                  <a:lnTo>
                    <a:pt x="1496420" y="807134"/>
                  </a:lnTo>
                  <a:lnTo>
                    <a:pt x="1501412" y="810536"/>
                  </a:lnTo>
                  <a:lnTo>
                    <a:pt x="1506403" y="814165"/>
                  </a:lnTo>
                  <a:lnTo>
                    <a:pt x="1511168" y="817794"/>
                  </a:lnTo>
                  <a:lnTo>
                    <a:pt x="1515706" y="821877"/>
                  </a:lnTo>
                  <a:lnTo>
                    <a:pt x="1520017" y="825960"/>
                  </a:lnTo>
                  <a:lnTo>
                    <a:pt x="1524555" y="830496"/>
                  </a:lnTo>
                  <a:lnTo>
                    <a:pt x="1528412" y="835032"/>
                  </a:lnTo>
                  <a:lnTo>
                    <a:pt x="1532269" y="840023"/>
                  </a:lnTo>
                  <a:lnTo>
                    <a:pt x="1535673" y="844786"/>
                  </a:lnTo>
                  <a:lnTo>
                    <a:pt x="1538849" y="850003"/>
                  </a:lnTo>
                  <a:lnTo>
                    <a:pt x="1542026" y="855219"/>
                  </a:lnTo>
                  <a:lnTo>
                    <a:pt x="1544976" y="860890"/>
                  </a:lnTo>
                  <a:lnTo>
                    <a:pt x="1547471" y="866334"/>
                  </a:lnTo>
                  <a:lnTo>
                    <a:pt x="1549740" y="872231"/>
                  </a:lnTo>
                  <a:lnTo>
                    <a:pt x="1551555" y="878128"/>
                  </a:lnTo>
                  <a:lnTo>
                    <a:pt x="1553371" y="884025"/>
                  </a:lnTo>
                  <a:lnTo>
                    <a:pt x="1554732" y="890150"/>
                  </a:lnTo>
                  <a:lnTo>
                    <a:pt x="1555867" y="896501"/>
                  </a:lnTo>
                  <a:lnTo>
                    <a:pt x="1556774" y="902625"/>
                  </a:lnTo>
                  <a:lnTo>
                    <a:pt x="1557228" y="908976"/>
                  </a:lnTo>
                  <a:lnTo>
                    <a:pt x="1557455" y="915780"/>
                  </a:lnTo>
                  <a:lnTo>
                    <a:pt x="1557455" y="1366471"/>
                  </a:lnTo>
                  <a:lnTo>
                    <a:pt x="2109264" y="1429526"/>
                  </a:lnTo>
                  <a:lnTo>
                    <a:pt x="2115163" y="1429753"/>
                  </a:lnTo>
                  <a:lnTo>
                    <a:pt x="2122424" y="1429980"/>
                  </a:lnTo>
                  <a:lnTo>
                    <a:pt x="2129458" y="1430660"/>
                  </a:lnTo>
                  <a:lnTo>
                    <a:pt x="2136265" y="1431341"/>
                  </a:lnTo>
                  <a:lnTo>
                    <a:pt x="2143298" y="1432702"/>
                  </a:lnTo>
                  <a:lnTo>
                    <a:pt x="2150105" y="1434290"/>
                  </a:lnTo>
                  <a:lnTo>
                    <a:pt x="2156458" y="1436104"/>
                  </a:lnTo>
                  <a:lnTo>
                    <a:pt x="2162811" y="1438372"/>
                  </a:lnTo>
                  <a:lnTo>
                    <a:pt x="2169391" y="1440867"/>
                  </a:lnTo>
                  <a:lnTo>
                    <a:pt x="2175291" y="1443589"/>
                  </a:lnTo>
                  <a:lnTo>
                    <a:pt x="2181417" y="1446538"/>
                  </a:lnTo>
                  <a:lnTo>
                    <a:pt x="2187089" y="1449940"/>
                  </a:lnTo>
                  <a:lnTo>
                    <a:pt x="2192761" y="1453569"/>
                  </a:lnTo>
                  <a:lnTo>
                    <a:pt x="2198207" y="1457425"/>
                  </a:lnTo>
                  <a:lnTo>
                    <a:pt x="2203652" y="1461508"/>
                  </a:lnTo>
                  <a:lnTo>
                    <a:pt x="2208644" y="1465817"/>
                  </a:lnTo>
                  <a:lnTo>
                    <a:pt x="2213409" y="1470581"/>
                  </a:lnTo>
                  <a:lnTo>
                    <a:pt x="2218174" y="1475571"/>
                  </a:lnTo>
                  <a:lnTo>
                    <a:pt x="2222485" y="1480334"/>
                  </a:lnTo>
                  <a:lnTo>
                    <a:pt x="2226569" y="1485778"/>
                  </a:lnTo>
                  <a:lnTo>
                    <a:pt x="2230426" y="1491221"/>
                  </a:lnTo>
                  <a:lnTo>
                    <a:pt x="2234056" y="1496892"/>
                  </a:lnTo>
                  <a:lnTo>
                    <a:pt x="2237460" y="1502562"/>
                  </a:lnTo>
                  <a:lnTo>
                    <a:pt x="2240409" y="1508686"/>
                  </a:lnTo>
                  <a:lnTo>
                    <a:pt x="2243132" y="1514584"/>
                  </a:lnTo>
                  <a:lnTo>
                    <a:pt x="2245628" y="1521161"/>
                  </a:lnTo>
                  <a:lnTo>
                    <a:pt x="2247897" y="1527512"/>
                  </a:lnTo>
                  <a:lnTo>
                    <a:pt x="2249939" y="1534090"/>
                  </a:lnTo>
                  <a:lnTo>
                    <a:pt x="2251300" y="1540668"/>
                  </a:lnTo>
                  <a:lnTo>
                    <a:pt x="2252435" y="1547699"/>
                  </a:lnTo>
                  <a:lnTo>
                    <a:pt x="2253569" y="1554731"/>
                  </a:lnTo>
                  <a:lnTo>
                    <a:pt x="2254023" y="1561535"/>
                  </a:lnTo>
                  <a:lnTo>
                    <a:pt x="2254250" y="1568793"/>
                  </a:lnTo>
                  <a:lnTo>
                    <a:pt x="2254250" y="2174175"/>
                  </a:lnTo>
                  <a:lnTo>
                    <a:pt x="2254023" y="2181206"/>
                  </a:lnTo>
                  <a:lnTo>
                    <a:pt x="2253569" y="2188237"/>
                  </a:lnTo>
                  <a:lnTo>
                    <a:pt x="2252435" y="2195269"/>
                  </a:lnTo>
                  <a:lnTo>
                    <a:pt x="2251300" y="2202073"/>
                  </a:lnTo>
                  <a:lnTo>
                    <a:pt x="2249939" y="2208651"/>
                  </a:lnTo>
                  <a:lnTo>
                    <a:pt x="2247897" y="2215456"/>
                  </a:lnTo>
                  <a:lnTo>
                    <a:pt x="2245628" y="2221807"/>
                  </a:lnTo>
                  <a:lnTo>
                    <a:pt x="2243132" y="2228158"/>
                  </a:lnTo>
                  <a:lnTo>
                    <a:pt x="2240409" y="2234282"/>
                  </a:lnTo>
                  <a:lnTo>
                    <a:pt x="2237460" y="2240179"/>
                  </a:lnTo>
                  <a:lnTo>
                    <a:pt x="2234056" y="2246076"/>
                  </a:lnTo>
                  <a:lnTo>
                    <a:pt x="2230426" y="2251747"/>
                  </a:lnTo>
                  <a:lnTo>
                    <a:pt x="2226569" y="2257191"/>
                  </a:lnTo>
                  <a:lnTo>
                    <a:pt x="2222485" y="2262407"/>
                  </a:lnTo>
                  <a:lnTo>
                    <a:pt x="2218174" y="2267624"/>
                  </a:lnTo>
                  <a:lnTo>
                    <a:pt x="2213409" y="2272161"/>
                  </a:lnTo>
                  <a:lnTo>
                    <a:pt x="2208644" y="2276924"/>
                  </a:lnTo>
                  <a:lnTo>
                    <a:pt x="2203652" y="2281233"/>
                  </a:lnTo>
                  <a:lnTo>
                    <a:pt x="2198207" y="2285316"/>
                  </a:lnTo>
                  <a:lnTo>
                    <a:pt x="2192761" y="2289172"/>
                  </a:lnTo>
                  <a:lnTo>
                    <a:pt x="2187089" y="2292801"/>
                  </a:lnTo>
                  <a:lnTo>
                    <a:pt x="2181417" y="2296204"/>
                  </a:lnTo>
                  <a:lnTo>
                    <a:pt x="2175291" y="2299152"/>
                  </a:lnTo>
                  <a:lnTo>
                    <a:pt x="2169391" y="2302101"/>
                  </a:lnTo>
                  <a:lnTo>
                    <a:pt x="2162811" y="2304596"/>
                  </a:lnTo>
                  <a:lnTo>
                    <a:pt x="2156458" y="2306637"/>
                  </a:lnTo>
                  <a:lnTo>
                    <a:pt x="2150105" y="2308452"/>
                  </a:lnTo>
                  <a:lnTo>
                    <a:pt x="2143298" y="2310040"/>
                  </a:lnTo>
                  <a:lnTo>
                    <a:pt x="2136265" y="2311400"/>
                  </a:lnTo>
                  <a:lnTo>
                    <a:pt x="2129458" y="2312308"/>
                  </a:lnTo>
                  <a:lnTo>
                    <a:pt x="2122424" y="2312988"/>
                  </a:lnTo>
                  <a:lnTo>
                    <a:pt x="2115163" y="2312988"/>
                  </a:lnTo>
                  <a:lnTo>
                    <a:pt x="1452175" y="2312988"/>
                  </a:lnTo>
                  <a:lnTo>
                    <a:pt x="1448091" y="2312761"/>
                  </a:lnTo>
                  <a:lnTo>
                    <a:pt x="1446276" y="2312761"/>
                  </a:lnTo>
                  <a:lnTo>
                    <a:pt x="1444688" y="2312761"/>
                  </a:lnTo>
                  <a:lnTo>
                    <a:pt x="1438562" y="2312988"/>
                  </a:lnTo>
                  <a:lnTo>
                    <a:pt x="1432662" y="2312761"/>
                  </a:lnTo>
                  <a:lnTo>
                    <a:pt x="1426536" y="2311854"/>
                  </a:lnTo>
                  <a:lnTo>
                    <a:pt x="1420864" y="2311174"/>
                  </a:lnTo>
                  <a:lnTo>
                    <a:pt x="1414738" y="2310040"/>
                  </a:lnTo>
                  <a:lnTo>
                    <a:pt x="1409065" y="2308452"/>
                  </a:lnTo>
                  <a:lnTo>
                    <a:pt x="1403393" y="2306637"/>
                  </a:lnTo>
                  <a:lnTo>
                    <a:pt x="1397721" y="2304823"/>
                  </a:lnTo>
                  <a:lnTo>
                    <a:pt x="1392275" y="2302554"/>
                  </a:lnTo>
                  <a:lnTo>
                    <a:pt x="1387057" y="2300059"/>
                  </a:lnTo>
                  <a:lnTo>
                    <a:pt x="1381838" y="2297111"/>
                  </a:lnTo>
                  <a:lnTo>
                    <a:pt x="1376846" y="2293935"/>
                  </a:lnTo>
                  <a:lnTo>
                    <a:pt x="1372081" y="2290533"/>
                  </a:lnTo>
                  <a:lnTo>
                    <a:pt x="1367317" y="2286904"/>
                  </a:lnTo>
                  <a:lnTo>
                    <a:pt x="1362779" y="2283048"/>
                  </a:lnTo>
                  <a:lnTo>
                    <a:pt x="1358241" y="2278965"/>
                  </a:lnTo>
                  <a:lnTo>
                    <a:pt x="878584" y="1799469"/>
                  </a:lnTo>
                  <a:lnTo>
                    <a:pt x="874500" y="1794933"/>
                  </a:lnTo>
                  <a:lnTo>
                    <a:pt x="870643" y="1790396"/>
                  </a:lnTo>
                  <a:lnTo>
                    <a:pt x="867013" y="1785633"/>
                  </a:lnTo>
                  <a:lnTo>
                    <a:pt x="863609" y="1781097"/>
                  </a:lnTo>
                  <a:lnTo>
                    <a:pt x="860433" y="1776107"/>
                  </a:lnTo>
                  <a:lnTo>
                    <a:pt x="857710" y="1771117"/>
                  </a:lnTo>
                  <a:lnTo>
                    <a:pt x="855214" y="1766126"/>
                  </a:lnTo>
                  <a:lnTo>
                    <a:pt x="852945" y="1760683"/>
                  </a:lnTo>
                  <a:lnTo>
                    <a:pt x="850903" y="1755466"/>
                  </a:lnTo>
                  <a:lnTo>
                    <a:pt x="849088" y="1750249"/>
                  </a:lnTo>
                  <a:lnTo>
                    <a:pt x="847727" y="1744805"/>
                  </a:lnTo>
                  <a:lnTo>
                    <a:pt x="846592" y="1739362"/>
                  </a:lnTo>
                  <a:lnTo>
                    <a:pt x="845458" y="1733691"/>
                  </a:lnTo>
                  <a:lnTo>
                    <a:pt x="845004" y="1728248"/>
                  </a:lnTo>
                  <a:lnTo>
                    <a:pt x="844550" y="1722577"/>
                  </a:lnTo>
                  <a:lnTo>
                    <a:pt x="844550" y="1716907"/>
                  </a:lnTo>
                  <a:lnTo>
                    <a:pt x="844550" y="1711463"/>
                  </a:lnTo>
                  <a:lnTo>
                    <a:pt x="845004" y="1705793"/>
                  </a:lnTo>
                  <a:lnTo>
                    <a:pt x="845458" y="1700122"/>
                  </a:lnTo>
                  <a:lnTo>
                    <a:pt x="846592" y="1694678"/>
                  </a:lnTo>
                  <a:lnTo>
                    <a:pt x="847727" y="1689235"/>
                  </a:lnTo>
                  <a:lnTo>
                    <a:pt x="849088" y="1683564"/>
                  </a:lnTo>
                  <a:lnTo>
                    <a:pt x="850903" y="1678347"/>
                  </a:lnTo>
                  <a:lnTo>
                    <a:pt x="852945" y="1673131"/>
                  </a:lnTo>
                  <a:lnTo>
                    <a:pt x="855214" y="1667914"/>
                  </a:lnTo>
                  <a:lnTo>
                    <a:pt x="857710" y="1662697"/>
                  </a:lnTo>
                  <a:lnTo>
                    <a:pt x="860433" y="1657707"/>
                  </a:lnTo>
                  <a:lnTo>
                    <a:pt x="863609" y="1652717"/>
                  </a:lnTo>
                  <a:lnTo>
                    <a:pt x="867013" y="1647954"/>
                  </a:lnTo>
                  <a:lnTo>
                    <a:pt x="870643" y="1643417"/>
                  </a:lnTo>
                  <a:lnTo>
                    <a:pt x="874500" y="1638881"/>
                  </a:lnTo>
                  <a:lnTo>
                    <a:pt x="878584" y="1634571"/>
                  </a:lnTo>
                  <a:lnTo>
                    <a:pt x="882668" y="1630488"/>
                  </a:lnTo>
                  <a:lnTo>
                    <a:pt x="887206" y="1626632"/>
                  </a:lnTo>
                  <a:lnTo>
                    <a:pt x="891744" y="1623230"/>
                  </a:lnTo>
                  <a:lnTo>
                    <a:pt x="896509" y="1619828"/>
                  </a:lnTo>
                  <a:lnTo>
                    <a:pt x="901047" y="1616879"/>
                  </a:lnTo>
                  <a:lnTo>
                    <a:pt x="906039" y="1613931"/>
                  </a:lnTo>
                  <a:lnTo>
                    <a:pt x="911030" y="1611436"/>
                  </a:lnTo>
                  <a:lnTo>
                    <a:pt x="916249" y="1609167"/>
                  </a:lnTo>
                  <a:lnTo>
                    <a:pt x="921694" y="1607353"/>
                  </a:lnTo>
                  <a:lnTo>
                    <a:pt x="927140" y="1605538"/>
                  </a:lnTo>
                  <a:lnTo>
                    <a:pt x="932585" y="1603951"/>
                  </a:lnTo>
                  <a:lnTo>
                    <a:pt x="938031" y="1602590"/>
                  </a:lnTo>
                  <a:lnTo>
                    <a:pt x="943703" y="1601682"/>
                  </a:lnTo>
                  <a:lnTo>
                    <a:pt x="949376" y="1600775"/>
                  </a:lnTo>
                  <a:lnTo>
                    <a:pt x="955275" y="1600548"/>
                  </a:lnTo>
                  <a:lnTo>
                    <a:pt x="960947" y="1600321"/>
                  </a:lnTo>
                  <a:lnTo>
                    <a:pt x="966847" y="1600548"/>
                  </a:lnTo>
                  <a:lnTo>
                    <a:pt x="972519" y="1600775"/>
                  </a:lnTo>
                  <a:lnTo>
                    <a:pt x="978191" y="1601682"/>
                  </a:lnTo>
                  <a:lnTo>
                    <a:pt x="983864" y="1602590"/>
                  </a:lnTo>
                  <a:lnTo>
                    <a:pt x="989536" y="1603951"/>
                  </a:lnTo>
                  <a:lnTo>
                    <a:pt x="994982" y="1605538"/>
                  </a:lnTo>
                  <a:lnTo>
                    <a:pt x="1000427" y="1607353"/>
                  </a:lnTo>
                  <a:lnTo>
                    <a:pt x="1005646" y="1609167"/>
                  </a:lnTo>
                  <a:lnTo>
                    <a:pt x="1010637" y="1611436"/>
                  </a:lnTo>
                  <a:lnTo>
                    <a:pt x="1015856" y="1613931"/>
                  </a:lnTo>
                  <a:lnTo>
                    <a:pt x="1020848" y="1616879"/>
                  </a:lnTo>
                  <a:lnTo>
                    <a:pt x="1025612" y="1619828"/>
                  </a:lnTo>
                  <a:lnTo>
                    <a:pt x="1030377" y="1623230"/>
                  </a:lnTo>
                  <a:lnTo>
                    <a:pt x="1034688" y="1626632"/>
                  </a:lnTo>
                  <a:lnTo>
                    <a:pt x="1038999" y="1630488"/>
                  </a:lnTo>
                  <a:lnTo>
                    <a:pt x="1043537" y="1634571"/>
                  </a:lnTo>
                  <a:lnTo>
                    <a:pt x="1303559" y="1894506"/>
                  </a:lnTo>
                  <a:lnTo>
                    <a:pt x="1303559" y="915780"/>
                  </a:lnTo>
                  <a:lnTo>
                    <a:pt x="1303786" y="908976"/>
                  </a:lnTo>
                  <a:lnTo>
                    <a:pt x="1304467" y="902625"/>
                  </a:lnTo>
                  <a:lnTo>
                    <a:pt x="1305147" y="896501"/>
                  </a:lnTo>
                  <a:lnTo>
                    <a:pt x="1306282" y="890150"/>
                  </a:lnTo>
                  <a:lnTo>
                    <a:pt x="1307643" y="884025"/>
                  </a:lnTo>
                  <a:lnTo>
                    <a:pt x="1309231" y="878128"/>
                  </a:lnTo>
                  <a:lnTo>
                    <a:pt x="1311273" y="872231"/>
                  </a:lnTo>
                  <a:lnTo>
                    <a:pt x="1313769" y="866334"/>
                  </a:lnTo>
                  <a:lnTo>
                    <a:pt x="1316265" y="860890"/>
                  </a:lnTo>
                  <a:lnTo>
                    <a:pt x="1318988" y="855219"/>
                  </a:lnTo>
                  <a:lnTo>
                    <a:pt x="1322164" y="850003"/>
                  </a:lnTo>
                  <a:lnTo>
                    <a:pt x="1325341" y="844786"/>
                  </a:lnTo>
                  <a:lnTo>
                    <a:pt x="1328971" y="840023"/>
                  </a:lnTo>
                  <a:lnTo>
                    <a:pt x="1332829" y="835032"/>
                  </a:lnTo>
                  <a:lnTo>
                    <a:pt x="1336686" y="830496"/>
                  </a:lnTo>
                  <a:lnTo>
                    <a:pt x="1340770" y="825960"/>
                  </a:lnTo>
                  <a:lnTo>
                    <a:pt x="1345081" y="821877"/>
                  </a:lnTo>
                  <a:lnTo>
                    <a:pt x="1349846" y="817794"/>
                  </a:lnTo>
                  <a:lnTo>
                    <a:pt x="1354610" y="814165"/>
                  </a:lnTo>
                  <a:lnTo>
                    <a:pt x="1359602" y="810536"/>
                  </a:lnTo>
                  <a:lnTo>
                    <a:pt x="1364821" y="807134"/>
                  </a:lnTo>
                  <a:lnTo>
                    <a:pt x="1370266" y="804185"/>
                  </a:lnTo>
                  <a:lnTo>
                    <a:pt x="1375485" y="801463"/>
                  </a:lnTo>
                  <a:lnTo>
                    <a:pt x="1381384" y="798968"/>
                  </a:lnTo>
                  <a:lnTo>
                    <a:pt x="1387057" y="796700"/>
                  </a:lnTo>
                  <a:lnTo>
                    <a:pt x="1392956" y="794659"/>
                  </a:lnTo>
                  <a:lnTo>
                    <a:pt x="1398855" y="793071"/>
                  </a:lnTo>
                  <a:lnTo>
                    <a:pt x="1404981" y="791483"/>
                  </a:lnTo>
                  <a:lnTo>
                    <a:pt x="1411107" y="790349"/>
                  </a:lnTo>
                  <a:lnTo>
                    <a:pt x="1417687" y="789669"/>
                  </a:lnTo>
                  <a:lnTo>
                    <a:pt x="1424040" y="789215"/>
                  </a:lnTo>
                  <a:lnTo>
                    <a:pt x="1430620" y="788988"/>
                  </a:lnTo>
                  <a:close/>
                  <a:moveTo>
                    <a:pt x="1273230" y="585788"/>
                  </a:moveTo>
                  <a:lnTo>
                    <a:pt x="1584498" y="585788"/>
                  </a:lnTo>
                  <a:lnTo>
                    <a:pt x="1589493" y="586241"/>
                  </a:lnTo>
                  <a:lnTo>
                    <a:pt x="1594488" y="586922"/>
                  </a:lnTo>
                  <a:lnTo>
                    <a:pt x="1599028" y="588283"/>
                  </a:lnTo>
                  <a:lnTo>
                    <a:pt x="1603569" y="589643"/>
                  </a:lnTo>
                  <a:lnTo>
                    <a:pt x="1606975" y="591231"/>
                  </a:lnTo>
                  <a:lnTo>
                    <a:pt x="1609926" y="593045"/>
                  </a:lnTo>
                  <a:lnTo>
                    <a:pt x="1612878" y="594859"/>
                  </a:lnTo>
                  <a:lnTo>
                    <a:pt x="1615602" y="597127"/>
                  </a:lnTo>
                  <a:lnTo>
                    <a:pt x="1618327" y="599622"/>
                  </a:lnTo>
                  <a:lnTo>
                    <a:pt x="1620824" y="601890"/>
                  </a:lnTo>
                  <a:lnTo>
                    <a:pt x="1623094" y="604611"/>
                  </a:lnTo>
                  <a:lnTo>
                    <a:pt x="1625138" y="607559"/>
                  </a:lnTo>
                  <a:lnTo>
                    <a:pt x="1626954" y="610734"/>
                  </a:lnTo>
                  <a:lnTo>
                    <a:pt x="1628543" y="613683"/>
                  </a:lnTo>
                  <a:lnTo>
                    <a:pt x="1630132" y="617084"/>
                  </a:lnTo>
                  <a:lnTo>
                    <a:pt x="1631495" y="620486"/>
                  </a:lnTo>
                  <a:lnTo>
                    <a:pt x="1632176" y="623888"/>
                  </a:lnTo>
                  <a:lnTo>
                    <a:pt x="1632857" y="627290"/>
                  </a:lnTo>
                  <a:lnTo>
                    <a:pt x="1633538" y="631372"/>
                  </a:lnTo>
                  <a:lnTo>
                    <a:pt x="1633538" y="634774"/>
                  </a:lnTo>
                  <a:lnTo>
                    <a:pt x="1633538" y="805090"/>
                  </a:lnTo>
                  <a:lnTo>
                    <a:pt x="1629678" y="798286"/>
                  </a:lnTo>
                  <a:lnTo>
                    <a:pt x="1625819" y="791936"/>
                  </a:lnTo>
                  <a:lnTo>
                    <a:pt x="1621505" y="785586"/>
                  </a:lnTo>
                  <a:lnTo>
                    <a:pt x="1616964" y="779236"/>
                  </a:lnTo>
                  <a:lnTo>
                    <a:pt x="1612651" y="773113"/>
                  </a:lnTo>
                  <a:lnTo>
                    <a:pt x="1607656" y="767443"/>
                  </a:lnTo>
                  <a:lnTo>
                    <a:pt x="1602661" y="761547"/>
                  </a:lnTo>
                  <a:lnTo>
                    <a:pt x="1597666" y="756104"/>
                  </a:lnTo>
                  <a:lnTo>
                    <a:pt x="1592217" y="750661"/>
                  </a:lnTo>
                  <a:lnTo>
                    <a:pt x="1586541" y="745445"/>
                  </a:lnTo>
                  <a:lnTo>
                    <a:pt x="1580865" y="740456"/>
                  </a:lnTo>
                  <a:lnTo>
                    <a:pt x="1575189" y="735466"/>
                  </a:lnTo>
                  <a:lnTo>
                    <a:pt x="1568832" y="730704"/>
                  </a:lnTo>
                  <a:lnTo>
                    <a:pt x="1562702" y="726395"/>
                  </a:lnTo>
                  <a:lnTo>
                    <a:pt x="1556572" y="722086"/>
                  </a:lnTo>
                  <a:lnTo>
                    <a:pt x="1549988" y="718231"/>
                  </a:lnTo>
                  <a:lnTo>
                    <a:pt x="1543404" y="714375"/>
                  </a:lnTo>
                  <a:lnTo>
                    <a:pt x="1536593" y="710747"/>
                  </a:lnTo>
                  <a:lnTo>
                    <a:pt x="1529555" y="707118"/>
                  </a:lnTo>
                  <a:lnTo>
                    <a:pt x="1522744" y="703943"/>
                  </a:lnTo>
                  <a:lnTo>
                    <a:pt x="1515706" y="701222"/>
                  </a:lnTo>
                  <a:lnTo>
                    <a:pt x="1508213" y="698274"/>
                  </a:lnTo>
                  <a:lnTo>
                    <a:pt x="1500948" y="695779"/>
                  </a:lnTo>
                  <a:lnTo>
                    <a:pt x="1493456" y="693738"/>
                  </a:lnTo>
                  <a:lnTo>
                    <a:pt x="1485964" y="691697"/>
                  </a:lnTo>
                  <a:lnTo>
                    <a:pt x="1478245" y="689883"/>
                  </a:lnTo>
                  <a:lnTo>
                    <a:pt x="1470525" y="688295"/>
                  </a:lnTo>
                  <a:lnTo>
                    <a:pt x="1462806" y="686934"/>
                  </a:lnTo>
                  <a:lnTo>
                    <a:pt x="1454860" y="686254"/>
                  </a:lnTo>
                  <a:lnTo>
                    <a:pt x="1446686" y="685347"/>
                  </a:lnTo>
                  <a:lnTo>
                    <a:pt x="1438513" y="684893"/>
                  </a:lnTo>
                  <a:lnTo>
                    <a:pt x="1430567" y="684893"/>
                  </a:lnTo>
                  <a:lnTo>
                    <a:pt x="1421939" y="684893"/>
                  </a:lnTo>
                  <a:lnTo>
                    <a:pt x="1413766" y="685347"/>
                  </a:lnTo>
                  <a:lnTo>
                    <a:pt x="1405366" y="686254"/>
                  </a:lnTo>
                  <a:lnTo>
                    <a:pt x="1397419" y="687161"/>
                  </a:lnTo>
                  <a:lnTo>
                    <a:pt x="1389246" y="688522"/>
                  </a:lnTo>
                  <a:lnTo>
                    <a:pt x="1381300" y="690109"/>
                  </a:lnTo>
                  <a:lnTo>
                    <a:pt x="1373353" y="691924"/>
                  </a:lnTo>
                  <a:lnTo>
                    <a:pt x="1365634" y="693965"/>
                  </a:lnTo>
                  <a:lnTo>
                    <a:pt x="1357915" y="696459"/>
                  </a:lnTo>
                  <a:lnTo>
                    <a:pt x="1350423" y="699181"/>
                  </a:lnTo>
                  <a:lnTo>
                    <a:pt x="1342930" y="701902"/>
                  </a:lnTo>
                  <a:lnTo>
                    <a:pt x="1335665" y="705077"/>
                  </a:lnTo>
                  <a:lnTo>
                    <a:pt x="1328400" y="708479"/>
                  </a:lnTo>
                  <a:lnTo>
                    <a:pt x="1321589" y="711881"/>
                  </a:lnTo>
                  <a:lnTo>
                    <a:pt x="1314551" y="715963"/>
                  </a:lnTo>
                  <a:lnTo>
                    <a:pt x="1307967" y="720045"/>
                  </a:lnTo>
                  <a:lnTo>
                    <a:pt x="1301383" y="724354"/>
                  </a:lnTo>
                  <a:lnTo>
                    <a:pt x="1295026" y="728663"/>
                  </a:lnTo>
                  <a:lnTo>
                    <a:pt x="1288442" y="733425"/>
                  </a:lnTo>
                  <a:lnTo>
                    <a:pt x="1282539" y="738188"/>
                  </a:lnTo>
                  <a:lnTo>
                    <a:pt x="1276636" y="743404"/>
                  </a:lnTo>
                  <a:lnTo>
                    <a:pt x="1270960" y="748847"/>
                  </a:lnTo>
                  <a:lnTo>
                    <a:pt x="1265284" y="754290"/>
                  </a:lnTo>
                  <a:lnTo>
                    <a:pt x="1259835" y="759959"/>
                  </a:lnTo>
                  <a:lnTo>
                    <a:pt x="1254613" y="765856"/>
                  </a:lnTo>
                  <a:lnTo>
                    <a:pt x="1249845" y="771752"/>
                  </a:lnTo>
                  <a:lnTo>
                    <a:pt x="1244850" y="778102"/>
                  </a:lnTo>
                  <a:lnTo>
                    <a:pt x="1240310" y="784452"/>
                  </a:lnTo>
                  <a:lnTo>
                    <a:pt x="1235769" y="790802"/>
                  </a:lnTo>
                  <a:lnTo>
                    <a:pt x="1231682" y="797606"/>
                  </a:lnTo>
                  <a:lnTo>
                    <a:pt x="1227823" y="804410"/>
                  </a:lnTo>
                  <a:lnTo>
                    <a:pt x="1223963" y="811213"/>
                  </a:lnTo>
                  <a:lnTo>
                    <a:pt x="1223963" y="634774"/>
                  </a:lnTo>
                  <a:lnTo>
                    <a:pt x="1224190" y="631372"/>
                  </a:lnTo>
                  <a:lnTo>
                    <a:pt x="1224644" y="627290"/>
                  </a:lnTo>
                  <a:lnTo>
                    <a:pt x="1225325" y="623888"/>
                  </a:lnTo>
                  <a:lnTo>
                    <a:pt x="1226233" y="620486"/>
                  </a:lnTo>
                  <a:lnTo>
                    <a:pt x="1227596" y="617084"/>
                  </a:lnTo>
                  <a:lnTo>
                    <a:pt x="1228731" y="613683"/>
                  </a:lnTo>
                  <a:lnTo>
                    <a:pt x="1230547" y="610734"/>
                  </a:lnTo>
                  <a:lnTo>
                    <a:pt x="1232363" y="607559"/>
                  </a:lnTo>
                  <a:lnTo>
                    <a:pt x="1234634" y="604611"/>
                  </a:lnTo>
                  <a:lnTo>
                    <a:pt x="1236904" y="601890"/>
                  </a:lnTo>
                  <a:lnTo>
                    <a:pt x="1239402" y="599622"/>
                  </a:lnTo>
                  <a:lnTo>
                    <a:pt x="1241899" y="597127"/>
                  </a:lnTo>
                  <a:lnTo>
                    <a:pt x="1244850" y="594859"/>
                  </a:lnTo>
                  <a:lnTo>
                    <a:pt x="1247802" y="593045"/>
                  </a:lnTo>
                  <a:lnTo>
                    <a:pt x="1250753" y="591231"/>
                  </a:lnTo>
                  <a:lnTo>
                    <a:pt x="1254159" y="589643"/>
                  </a:lnTo>
                  <a:lnTo>
                    <a:pt x="1258473" y="588283"/>
                  </a:lnTo>
                  <a:lnTo>
                    <a:pt x="1263240" y="586922"/>
                  </a:lnTo>
                  <a:lnTo>
                    <a:pt x="1268008" y="586241"/>
                  </a:lnTo>
                  <a:lnTo>
                    <a:pt x="1273230" y="585788"/>
                  </a:lnTo>
                  <a:close/>
                  <a:moveTo>
                    <a:pt x="661842" y="585788"/>
                  </a:moveTo>
                  <a:lnTo>
                    <a:pt x="973283" y="585788"/>
                  </a:lnTo>
                  <a:lnTo>
                    <a:pt x="978280" y="586240"/>
                  </a:lnTo>
                  <a:lnTo>
                    <a:pt x="983051" y="586919"/>
                  </a:lnTo>
                  <a:lnTo>
                    <a:pt x="988048" y="588276"/>
                  </a:lnTo>
                  <a:lnTo>
                    <a:pt x="992364" y="589633"/>
                  </a:lnTo>
                  <a:lnTo>
                    <a:pt x="995772" y="591216"/>
                  </a:lnTo>
                  <a:lnTo>
                    <a:pt x="998725" y="593025"/>
                  </a:lnTo>
                  <a:lnTo>
                    <a:pt x="1001678" y="594834"/>
                  </a:lnTo>
                  <a:lnTo>
                    <a:pt x="1004404" y="597096"/>
                  </a:lnTo>
                  <a:lnTo>
                    <a:pt x="1007130" y="599583"/>
                  </a:lnTo>
                  <a:lnTo>
                    <a:pt x="1009629" y="601845"/>
                  </a:lnTo>
                  <a:lnTo>
                    <a:pt x="1011901" y="604559"/>
                  </a:lnTo>
                  <a:lnTo>
                    <a:pt x="1013945" y="607499"/>
                  </a:lnTo>
                  <a:lnTo>
                    <a:pt x="1015762" y="610665"/>
                  </a:lnTo>
                  <a:lnTo>
                    <a:pt x="1017580" y="613605"/>
                  </a:lnTo>
                  <a:lnTo>
                    <a:pt x="1018943" y="616998"/>
                  </a:lnTo>
                  <a:lnTo>
                    <a:pt x="1020306" y="620390"/>
                  </a:lnTo>
                  <a:lnTo>
                    <a:pt x="1020987" y="623782"/>
                  </a:lnTo>
                  <a:lnTo>
                    <a:pt x="1021896" y="627175"/>
                  </a:lnTo>
                  <a:lnTo>
                    <a:pt x="1022350" y="631246"/>
                  </a:lnTo>
                  <a:lnTo>
                    <a:pt x="1022350" y="634638"/>
                  </a:lnTo>
                  <a:lnTo>
                    <a:pt x="1022350" y="944926"/>
                  </a:lnTo>
                  <a:lnTo>
                    <a:pt x="1022350" y="949223"/>
                  </a:lnTo>
                  <a:lnTo>
                    <a:pt x="1021441" y="953294"/>
                  </a:lnTo>
                  <a:lnTo>
                    <a:pt x="1020760" y="957817"/>
                  </a:lnTo>
                  <a:lnTo>
                    <a:pt x="1019397" y="961662"/>
                  </a:lnTo>
                  <a:lnTo>
                    <a:pt x="1017807" y="965506"/>
                  </a:lnTo>
                  <a:lnTo>
                    <a:pt x="1015762" y="969125"/>
                  </a:lnTo>
                  <a:lnTo>
                    <a:pt x="1013718" y="972743"/>
                  </a:lnTo>
                  <a:lnTo>
                    <a:pt x="1011219" y="975910"/>
                  </a:lnTo>
                  <a:lnTo>
                    <a:pt x="1008266" y="979076"/>
                  </a:lnTo>
                  <a:lnTo>
                    <a:pt x="1005540" y="981564"/>
                  </a:lnTo>
                  <a:lnTo>
                    <a:pt x="1002133" y="984278"/>
                  </a:lnTo>
                  <a:lnTo>
                    <a:pt x="998725" y="986539"/>
                  </a:lnTo>
                  <a:lnTo>
                    <a:pt x="995090" y="988575"/>
                  </a:lnTo>
                  <a:lnTo>
                    <a:pt x="991229" y="990384"/>
                  </a:lnTo>
                  <a:lnTo>
                    <a:pt x="987367" y="991741"/>
                  </a:lnTo>
                  <a:lnTo>
                    <a:pt x="983278" y="992645"/>
                  </a:lnTo>
                  <a:lnTo>
                    <a:pt x="978280" y="993550"/>
                  </a:lnTo>
                  <a:lnTo>
                    <a:pt x="973283" y="993776"/>
                  </a:lnTo>
                  <a:lnTo>
                    <a:pt x="661842" y="993776"/>
                  </a:lnTo>
                  <a:lnTo>
                    <a:pt x="656844" y="993550"/>
                  </a:lnTo>
                  <a:lnTo>
                    <a:pt x="652074" y="992645"/>
                  </a:lnTo>
                  <a:lnTo>
                    <a:pt x="647985" y="991741"/>
                  </a:lnTo>
                  <a:lnTo>
                    <a:pt x="643896" y="990384"/>
                  </a:lnTo>
                  <a:lnTo>
                    <a:pt x="640034" y="988575"/>
                  </a:lnTo>
                  <a:lnTo>
                    <a:pt x="636400" y="986539"/>
                  </a:lnTo>
                  <a:lnTo>
                    <a:pt x="632992" y="984278"/>
                  </a:lnTo>
                  <a:lnTo>
                    <a:pt x="629585" y="981564"/>
                  </a:lnTo>
                  <a:lnTo>
                    <a:pt x="626859" y="979076"/>
                  </a:lnTo>
                  <a:lnTo>
                    <a:pt x="623906" y="975910"/>
                  </a:lnTo>
                  <a:lnTo>
                    <a:pt x="621407" y="972743"/>
                  </a:lnTo>
                  <a:lnTo>
                    <a:pt x="619362" y="969125"/>
                  </a:lnTo>
                  <a:lnTo>
                    <a:pt x="617318" y="965506"/>
                  </a:lnTo>
                  <a:lnTo>
                    <a:pt x="615728" y="961662"/>
                  </a:lnTo>
                  <a:lnTo>
                    <a:pt x="614365" y="957817"/>
                  </a:lnTo>
                  <a:lnTo>
                    <a:pt x="613683" y="953294"/>
                  </a:lnTo>
                  <a:lnTo>
                    <a:pt x="612775" y="949223"/>
                  </a:lnTo>
                  <a:lnTo>
                    <a:pt x="612775" y="944926"/>
                  </a:lnTo>
                  <a:lnTo>
                    <a:pt x="612775" y="634638"/>
                  </a:lnTo>
                  <a:lnTo>
                    <a:pt x="612775" y="631246"/>
                  </a:lnTo>
                  <a:lnTo>
                    <a:pt x="613229" y="627175"/>
                  </a:lnTo>
                  <a:lnTo>
                    <a:pt x="613911" y="623782"/>
                  </a:lnTo>
                  <a:lnTo>
                    <a:pt x="614819" y="620390"/>
                  </a:lnTo>
                  <a:lnTo>
                    <a:pt x="616182" y="616998"/>
                  </a:lnTo>
                  <a:lnTo>
                    <a:pt x="617545" y="613605"/>
                  </a:lnTo>
                  <a:lnTo>
                    <a:pt x="619362" y="610665"/>
                  </a:lnTo>
                  <a:lnTo>
                    <a:pt x="621180" y="607499"/>
                  </a:lnTo>
                  <a:lnTo>
                    <a:pt x="623224" y="604559"/>
                  </a:lnTo>
                  <a:lnTo>
                    <a:pt x="625496" y="601845"/>
                  </a:lnTo>
                  <a:lnTo>
                    <a:pt x="627995" y="599583"/>
                  </a:lnTo>
                  <a:lnTo>
                    <a:pt x="630721" y="597096"/>
                  </a:lnTo>
                  <a:lnTo>
                    <a:pt x="633447" y="594834"/>
                  </a:lnTo>
                  <a:lnTo>
                    <a:pt x="636400" y="593025"/>
                  </a:lnTo>
                  <a:lnTo>
                    <a:pt x="639353" y="591216"/>
                  </a:lnTo>
                  <a:lnTo>
                    <a:pt x="642760" y="589633"/>
                  </a:lnTo>
                  <a:lnTo>
                    <a:pt x="647076" y="588276"/>
                  </a:lnTo>
                  <a:lnTo>
                    <a:pt x="651847" y="586919"/>
                  </a:lnTo>
                  <a:lnTo>
                    <a:pt x="656844" y="586240"/>
                  </a:lnTo>
                  <a:lnTo>
                    <a:pt x="661842" y="585788"/>
                  </a:lnTo>
                  <a:close/>
                  <a:moveTo>
                    <a:pt x="49267" y="585788"/>
                  </a:moveTo>
                  <a:lnTo>
                    <a:pt x="360535" y="585788"/>
                  </a:lnTo>
                  <a:lnTo>
                    <a:pt x="365757" y="586240"/>
                  </a:lnTo>
                  <a:lnTo>
                    <a:pt x="370524" y="586919"/>
                  </a:lnTo>
                  <a:lnTo>
                    <a:pt x="375292" y="588276"/>
                  </a:lnTo>
                  <a:lnTo>
                    <a:pt x="379606" y="589633"/>
                  </a:lnTo>
                  <a:lnTo>
                    <a:pt x="383011" y="591216"/>
                  </a:lnTo>
                  <a:lnTo>
                    <a:pt x="386190" y="593025"/>
                  </a:lnTo>
                  <a:lnTo>
                    <a:pt x="388914" y="594834"/>
                  </a:lnTo>
                  <a:lnTo>
                    <a:pt x="391866" y="597096"/>
                  </a:lnTo>
                  <a:lnTo>
                    <a:pt x="394363" y="599583"/>
                  </a:lnTo>
                  <a:lnTo>
                    <a:pt x="396861" y="601845"/>
                  </a:lnTo>
                  <a:lnTo>
                    <a:pt x="399358" y="604559"/>
                  </a:lnTo>
                  <a:lnTo>
                    <a:pt x="401401" y="607499"/>
                  </a:lnTo>
                  <a:lnTo>
                    <a:pt x="403218" y="610665"/>
                  </a:lnTo>
                  <a:lnTo>
                    <a:pt x="404580" y="613605"/>
                  </a:lnTo>
                  <a:lnTo>
                    <a:pt x="406169" y="616998"/>
                  </a:lnTo>
                  <a:lnTo>
                    <a:pt x="407531" y="620390"/>
                  </a:lnTo>
                  <a:lnTo>
                    <a:pt x="408213" y="623782"/>
                  </a:lnTo>
                  <a:lnTo>
                    <a:pt x="409121" y="627175"/>
                  </a:lnTo>
                  <a:lnTo>
                    <a:pt x="409575" y="631246"/>
                  </a:lnTo>
                  <a:lnTo>
                    <a:pt x="409575" y="634638"/>
                  </a:lnTo>
                  <a:lnTo>
                    <a:pt x="409575" y="944926"/>
                  </a:lnTo>
                  <a:lnTo>
                    <a:pt x="409348" y="949223"/>
                  </a:lnTo>
                  <a:lnTo>
                    <a:pt x="408894" y="953294"/>
                  </a:lnTo>
                  <a:lnTo>
                    <a:pt x="407986" y="957817"/>
                  </a:lnTo>
                  <a:lnTo>
                    <a:pt x="406623" y="961662"/>
                  </a:lnTo>
                  <a:lnTo>
                    <a:pt x="405034" y="965506"/>
                  </a:lnTo>
                  <a:lnTo>
                    <a:pt x="403218" y="969125"/>
                  </a:lnTo>
                  <a:lnTo>
                    <a:pt x="400720" y="972743"/>
                  </a:lnTo>
                  <a:lnTo>
                    <a:pt x="398450" y="975910"/>
                  </a:lnTo>
                  <a:lnTo>
                    <a:pt x="395726" y="979076"/>
                  </a:lnTo>
                  <a:lnTo>
                    <a:pt x="392774" y="981564"/>
                  </a:lnTo>
                  <a:lnTo>
                    <a:pt x="389368" y="984278"/>
                  </a:lnTo>
                  <a:lnTo>
                    <a:pt x="386190" y="986539"/>
                  </a:lnTo>
                  <a:lnTo>
                    <a:pt x="382557" y="988575"/>
                  </a:lnTo>
                  <a:lnTo>
                    <a:pt x="378698" y="990384"/>
                  </a:lnTo>
                  <a:lnTo>
                    <a:pt x="374611" y="991741"/>
                  </a:lnTo>
                  <a:lnTo>
                    <a:pt x="370524" y="992645"/>
                  </a:lnTo>
                  <a:lnTo>
                    <a:pt x="365757" y="993550"/>
                  </a:lnTo>
                  <a:lnTo>
                    <a:pt x="360535" y="993776"/>
                  </a:lnTo>
                  <a:lnTo>
                    <a:pt x="49267" y="993776"/>
                  </a:lnTo>
                  <a:lnTo>
                    <a:pt x="44272" y="993550"/>
                  </a:lnTo>
                  <a:lnTo>
                    <a:pt x="39277" y="992645"/>
                  </a:lnTo>
                  <a:lnTo>
                    <a:pt x="35191" y="991741"/>
                  </a:lnTo>
                  <a:lnTo>
                    <a:pt x="31331" y="990384"/>
                  </a:lnTo>
                  <a:lnTo>
                    <a:pt x="27471" y="988575"/>
                  </a:lnTo>
                  <a:lnTo>
                    <a:pt x="23839" y="986539"/>
                  </a:lnTo>
                  <a:lnTo>
                    <a:pt x="20433" y="984278"/>
                  </a:lnTo>
                  <a:lnTo>
                    <a:pt x="17028" y="981564"/>
                  </a:lnTo>
                  <a:lnTo>
                    <a:pt x="14303" y="979076"/>
                  </a:lnTo>
                  <a:lnTo>
                    <a:pt x="11352" y="975910"/>
                  </a:lnTo>
                  <a:lnTo>
                    <a:pt x="8854" y="972743"/>
                  </a:lnTo>
                  <a:lnTo>
                    <a:pt x="6811" y="969125"/>
                  </a:lnTo>
                  <a:lnTo>
                    <a:pt x="4768" y="965506"/>
                  </a:lnTo>
                  <a:lnTo>
                    <a:pt x="3178" y="961662"/>
                  </a:lnTo>
                  <a:lnTo>
                    <a:pt x="1816" y="957817"/>
                  </a:lnTo>
                  <a:lnTo>
                    <a:pt x="908" y="953294"/>
                  </a:lnTo>
                  <a:lnTo>
                    <a:pt x="227" y="949223"/>
                  </a:lnTo>
                  <a:lnTo>
                    <a:pt x="0" y="944926"/>
                  </a:lnTo>
                  <a:lnTo>
                    <a:pt x="0" y="634638"/>
                  </a:lnTo>
                  <a:lnTo>
                    <a:pt x="227" y="631246"/>
                  </a:lnTo>
                  <a:lnTo>
                    <a:pt x="908" y="627175"/>
                  </a:lnTo>
                  <a:lnTo>
                    <a:pt x="1362" y="623782"/>
                  </a:lnTo>
                  <a:lnTo>
                    <a:pt x="2270" y="620390"/>
                  </a:lnTo>
                  <a:lnTo>
                    <a:pt x="3632" y="616998"/>
                  </a:lnTo>
                  <a:lnTo>
                    <a:pt x="4995" y="613605"/>
                  </a:lnTo>
                  <a:lnTo>
                    <a:pt x="6811" y="610665"/>
                  </a:lnTo>
                  <a:lnTo>
                    <a:pt x="8627" y="607499"/>
                  </a:lnTo>
                  <a:lnTo>
                    <a:pt x="10670" y="604559"/>
                  </a:lnTo>
                  <a:lnTo>
                    <a:pt x="12941" y="601845"/>
                  </a:lnTo>
                  <a:lnTo>
                    <a:pt x="15438" y="599583"/>
                  </a:lnTo>
                  <a:lnTo>
                    <a:pt x="18163" y="597096"/>
                  </a:lnTo>
                  <a:lnTo>
                    <a:pt x="20887" y="594834"/>
                  </a:lnTo>
                  <a:lnTo>
                    <a:pt x="23839" y="593025"/>
                  </a:lnTo>
                  <a:lnTo>
                    <a:pt x="27017" y="591216"/>
                  </a:lnTo>
                  <a:lnTo>
                    <a:pt x="30196" y="589633"/>
                  </a:lnTo>
                  <a:lnTo>
                    <a:pt x="34736" y="588276"/>
                  </a:lnTo>
                  <a:lnTo>
                    <a:pt x="39277" y="586919"/>
                  </a:lnTo>
                  <a:lnTo>
                    <a:pt x="44272" y="586240"/>
                  </a:lnTo>
                  <a:lnTo>
                    <a:pt x="49267" y="585788"/>
                  </a:lnTo>
                  <a:close/>
                  <a:moveTo>
                    <a:pt x="1273230" y="0"/>
                  </a:moveTo>
                  <a:lnTo>
                    <a:pt x="1584498" y="0"/>
                  </a:lnTo>
                  <a:lnTo>
                    <a:pt x="1589493" y="226"/>
                  </a:lnTo>
                  <a:lnTo>
                    <a:pt x="1594488" y="905"/>
                  </a:lnTo>
                  <a:lnTo>
                    <a:pt x="1599028" y="2263"/>
                  </a:lnTo>
                  <a:lnTo>
                    <a:pt x="1603569" y="3847"/>
                  </a:lnTo>
                  <a:lnTo>
                    <a:pt x="1607883" y="5883"/>
                  </a:lnTo>
                  <a:lnTo>
                    <a:pt x="1611969" y="8372"/>
                  </a:lnTo>
                  <a:lnTo>
                    <a:pt x="1615602" y="11314"/>
                  </a:lnTo>
                  <a:lnTo>
                    <a:pt x="1619235" y="14256"/>
                  </a:lnTo>
                  <a:lnTo>
                    <a:pt x="1622413" y="17650"/>
                  </a:lnTo>
                  <a:lnTo>
                    <a:pt x="1625138" y="21497"/>
                  </a:lnTo>
                  <a:lnTo>
                    <a:pt x="1627408" y="25796"/>
                  </a:lnTo>
                  <a:lnTo>
                    <a:pt x="1629678" y="29869"/>
                  </a:lnTo>
                  <a:lnTo>
                    <a:pt x="1631495" y="34395"/>
                  </a:lnTo>
                  <a:lnTo>
                    <a:pt x="1632403" y="39147"/>
                  </a:lnTo>
                  <a:lnTo>
                    <a:pt x="1633311" y="43899"/>
                  </a:lnTo>
                  <a:lnTo>
                    <a:pt x="1633538" y="48877"/>
                  </a:lnTo>
                  <a:lnTo>
                    <a:pt x="1633538" y="359111"/>
                  </a:lnTo>
                  <a:lnTo>
                    <a:pt x="1633311" y="364089"/>
                  </a:lnTo>
                  <a:lnTo>
                    <a:pt x="1632403" y="368841"/>
                  </a:lnTo>
                  <a:lnTo>
                    <a:pt x="1631495" y="373593"/>
                  </a:lnTo>
                  <a:lnTo>
                    <a:pt x="1629678" y="378119"/>
                  </a:lnTo>
                  <a:lnTo>
                    <a:pt x="1627408" y="382418"/>
                  </a:lnTo>
                  <a:lnTo>
                    <a:pt x="1625138" y="386491"/>
                  </a:lnTo>
                  <a:lnTo>
                    <a:pt x="1622413" y="390338"/>
                  </a:lnTo>
                  <a:lnTo>
                    <a:pt x="1619235" y="393732"/>
                  </a:lnTo>
                  <a:lnTo>
                    <a:pt x="1615602" y="396900"/>
                  </a:lnTo>
                  <a:lnTo>
                    <a:pt x="1611969" y="399615"/>
                  </a:lnTo>
                  <a:lnTo>
                    <a:pt x="1607883" y="402105"/>
                  </a:lnTo>
                  <a:lnTo>
                    <a:pt x="1603569" y="404141"/>
                  </a:lnTo>
                  <a:lnTo>
                    <a:pt x="1599028" y="405725"/>
                  </a:lnTo>
                  <a:lnTo>
                    <a:pt x="1594488" y="407083"/>
                  </a:lnTo>
                  <a:lnTo>
                    <a:pt x="1589493" y="407762"/>
                  </a:lnTo>
                  <a:lnTo>
                    <a:pt x="1584498" y="407988"/>
                  </a:lnTo>
                  <a:lnTo>
                    <a:pt x="1273230" y="407988"/>
                  </a:lnTo>
                  <a:lnTo>
                    <a:pt x="1268008" y="407762"/>
                  </a:lnTo>
                  <a:lnTo>
                    <a:pt x="1263240" y="407083"/>
                  </a:lnTo>
                  <a:lnTo>
                    <a:pt x="1258473" y="405725"/>
                  </a:lnTo>
                  <a:lnTo>
                    <a:pt x="1254159" y="404141"/>
                  </a:lnTo>
                  <a:lnTo>
                    <a:pt x="1249845" y="402105"/>
                  </a:lnTo>
                  <a:lnTo>
                    <a:pt x="1245532" y="399615"/>
                  </a:lnTo>
                  <a:lnTo>
                    <a:pt x="1241899" y="396900"/>
                  </a:lnTo>
                  <a:lnTo>
                    <a:pt x="1238493" y="393732"/>
                  </a:lnTo>
                  <a:lnTo>
                    <a:pt x="1235315" y="390338"/>
                  </a:lnTo>
                  <a:lnTo>
                    <a:pt x="1232363" y="386491"/>
                  </a:lnTo>
                  <a:lnTo>
                    <a:pt x="1229866" y="382418"/>
                  </a:lnTo>
                  <a:lnTo>
                    <a:pt x="1227823" y="378119"/>
                  </a:lnTo>
                  <a:lnTo>
                    <a:pt x="1226233" y="373593"/>
                  </a:lnTo>
                  <a:lnTo>
                    <a:pt x="1224871" y="368841"/>
                  </a:lnTo>
                  <a:lnTo>
                    <a:pt x="1224190" y="364089"/>
                  </a:lnTo>
                  <a:lnTo>
                    <a:pt x="1223963" y="359111"/>
                  </a:lnTo>
                  <a:lnTo>
                    <a:pt x="1223963" y="48877"/>
                  </a:lnTo>
                  <a:lnTo>
                    <a:pt x="1224190" y="43899"/>
                  </a:lnTo>
                  <a:lnTo>
                    <a:pt x="1224871" y="39147"/>
                  </a:lnTo>
                  <a:lnTo>
                    <a:pt x="1226233" y="34395"/>
                  </a:lnTo>
                  <a:lnTo>
                    <a:pt x="1227823" y="29869"/>
                  </a:lnTo>
                  <a:lnTo>
                    <a:pt x="1229866" y="25796"/>
                  </a:lnTo>
                  <a:lnTo>
                    <a:pt x="1232363" y="21497"/>
                  </a:lnTo>
                  <a:lnTo>
                    <a:pt x="1235315" y="17650"/>
                  </a:lnTo>
                  <a:lnTo>
                    <a:pt x="1238493" y="14256"/>
                  </a:lnTo>
                  <a:lnTo>
                    <a:pt x="1241899" y="11314"/>
                  </a:lnTo>
                  <a:lnTo>
                    <a:pt x="1245532" y="8372"/>
                  </a:lnTo>
                  <a:lnTo>
                    <a:pt x="1249845" y="5883"/>
                  </a:lnTo>
                  <a:lnTo>
                    <a:pt x="1254159" y="3847"/>
                  </a:lnTo>
                  <a:lnTo>
                    <a:pt x="1258473" y="2263"/>
                  </a:lnTo>
                  <a:lnTo>
                    <a:pt x="1263240" y="905"/>
                  </a:lnTo>
                  <a:lnTo>
                    <a:pt x="1268008" y="226"/>
                  </a:lnTo>
                  <a:lnTo>
                    <a:pt x="1273230" y="0"/>
                  </a:lnTo>
                  <a:close/>
                  <a:moveTo>
                    <a:pt x="661842" y="0"/>
                  </a:moveTo>
                  <a:lnTo>
                    <a:pt x="973283" y="0"/>
                  </a:lnTo>
                  <a:lnTo>
                    <a:pt x="978280" y="226"/>
                  </a:lnTo>
                  <a:lnTo>
                    <a:pt x="983278" y="905"/>
                  </a:lnTo>
                  <a:lnTo>
                    <a:pt x="988048" y="2263"/>
                  </a:lnTo>
                  <a:lnTo>
                    <a:pt x="992364" y="3847"/>
                  </a:lnTo>
                  <a:lnTo>
                    <a:pt x="996681" y="5883"/>
                  </a:lnTo>
                  <a:lnTo>
                    <a:pt x="1000769" y="8372"/>
                  </a:lnTo>
                  <a:lnTo>
                    <a:pt x="1004404" y="11314"/>
                  </a:lnTo>
                  <a:lnTo>
                    <a:pt x="1008039" y="14256"/>
                  </a:lnTo>
                  <a:lnTo>
                    <a:pt x="1011219" y="17650"/>
                  </a:lnTo>
                  <a:lnTo>
                    <a:pt x="1013945" y="21497"/>
                  </a:lnTo>
                  <a:lnTo>
                    <a:pt x="1016444" y="25796"/>
                  </a:lnTo>
                  <a:lnTo>
                    <a:pt x="1018488" y="29869"/>
                  </a:lnTo>
                  <a:lnTo>
                    <a:pt x="1020306" y="34395"/>
                  </a:lnTo>
                  <a:lnTo>
                    <a:pt x="1021214" y="39147"/>
                  </a:lnTo>
                  <a:lnTo>
                    <a:pt x="1022123" y="43899"/>
                  </a:lnTo>
                  <a:lnTo>
                    <a:pt x="1022350" y="48877"/>
                  </a:lnTo>
                  <a:lnTo>
                    <a:pt x="1022350" y="359111"/>
                  </a:lnTo>
                  <a:lnTo>
                    <a:pt x="1022123" y="364089"/>
                  </a:lnTo>
                  <a:lnTo>
                    <a:pt x="1021214" y="368841"/>
                  </a:lnTo>
                  <a:lnTo>
                    <a:pt x="1020306" y="373593"/>
                  </a:lnTo>
                  <a:lnTo>
                    <a:pt x="1018488" y="378119"/>
                  </a:lnTo>
                  <a:lnTo>
                    <a:pt x="1016444" y="382418"/>
                  </a:lnTo>
                  <a:lnTo>
                    <a:pt x="1013945" y="386491"/>
                  </a:lnTo>
                  <a:lnTo>
                    <a:pt x="1011219" y="390338"/>
                  </a:lnTo>
                  <a:lnTo>
                    <a:pt x="1008039" y="393732"/>
                  </a:lnTo>
                  <a:lnTo>
                    <a:pt x="1004404" y="396900"/>
                  </a:lnTo>
                  <a:lnTo>
                    <a:pt x="1000769" y="399615"/>
                  </a:lnTo>
                  <a:lnTo>
                    <a:pt x="996681" y="402105"/>
                  </a:lnTo>
                  <a:lnTo>
                    <a:pt x="992364" y="404141"/>
                  </a:lnTo>
                  <a:lnTo>
                    <a:pt x="988048" y="405725"/>
                  </a:lnTo>
                  <a:lnTo>
                    <a:pt x="983278" y="407083"/>
                  </a:lnTo>
                  <a:lnTo>
                    <a:pt x="978280" y="407762"/>
                  </a:lnTo>
                  <a:lnTo>
                    <a:pt x="973283" y="407988"/>
                  </a:lnTo>
                  <a:lnTo>
                    <a:pt x="661842" y="407988"/>
                  </a:lnTo>
                  <a:lnTo>
                    <a:pt x="656844" y="407762"/>
                  </a:lnTo>
                  <a:lnTo>
                    <a:pt x="651847" y="407083"/>
                  </a:lnTo>
                  <a:lnTo>
                    <a:pt x="647076" y="405725"/>
                  </a:lnTo>
                  <a:lnTo>
                    <a:pt x="642760" y="404141"/>
                  </a:lnTo>
                  <a:lnTo>
                    <a:pt x="638444" y="402105"/>
                  </a:lnTo>
                  <a:lnTo>
                    <a:pt x="634355" y="399615"/>
                  </a:lnTo>
                  <a:lnTo>
                    <a:pt x="630721" y="396900"/>
                  </a:lnTo>
                  <a:lnTo>
                    <a:pt x="627086" y="393732"/>
                  </a:lnTo>
                  <a:lnTo>
                    <a:pt x="623906" y="390338"/>
                  </a:lnTo>
                  <a:lnTo>
                    <a:pt x="621180" y="386491"/>
                  </a:lnTo>
                  <a:lnTo>
                    <a:pt x="618681" y="382418"/>
                  </a:lnTo>
                  <a:lnTo>
                    <a:pt x="616637" y="378119"/>
                  </a:lnTo>
                  <a:lnTo>
                    <a:pt x="614819" y="373593"/>
                  </a:lnTo>
                  <a:lnTo>
                    <a:pt x="613683" y="368841"/>
                  </a:lnTo>
                  <a:lnTo>
                    <a:pt x="613002" y="364089"/>
                  </a:lnTo>
                  <a:lnTo>
                    <a:pt x="612775" y="359111"/>
                  </a:lnTo>
                  <a:lnTo>
                    <a:pt x="612775" y="48877"/>
                  </a:lnTo>
                  <a:lnTo>
                    <a:pt x="613002" y="43899"/>
                  </a:lnTo>
                  <a:lnTo>
                    <a:pt x="613683" y="39147"/>
                  </a:lnTo>
                  <a:lnTo>
                    <a:pt x="614819" y="34395"/>
                  </a:lnTo>
                  <a:lnTo>
                    <a:pt x="616637" y="29869"/>
                  </a:lnTo>
                  <a:lnTo>
                    <a:pt x="618681" y="25796"/>
                  </a:lnTo>
                  <a:lnTo>
                    <a:pt x="621180" y="21497"/>
                  </a:lnTo>
                  <a:lnTo>
                    <a:pt x="623906" y="17650"/>
                  </a:lnTo>
                  <a:lnTo>
                    <a:pt x="627086" y="14256"/>
                  </a:lnTo>
                  <a:lnTo>
                    <a:pt x="630721" y="11314"/>
                  </a:lnTo>
                  <a:lnTo>
                    <a:pt x="634355" y="8372"/>
                  </a:lnTo>
                  <a:lnTo>
                    <a:pt x="638444" y="5883"/>
                  </a:lnTo>
                  <a:lnTo>
                    <a:pt x="642760" y="3847"/>
                  </a:lnTo>
                  <a:lnTo>
                    <a:pt x="647076" y="2263"/>
                  </a:lnTo>
                  <a:lnTo>
                    <a:pt x="651847" y="905"/>
                  </a:lnTo>
                  <a:lnTo>
                    <a:pt x="656844" y="226"/>
                  </a:lnTo>
                  <a:lnTo>
                    <a:pt x="661842" y="0"/>
                  </a:lnTo>
                  <a:close/>
                  <a:moveTo>
                    <a:pt x="49267" y="0"/>
                  </a:moveTo>
                  <a:lnTo>
                    <a:pt x="360535" y="0"/>
                  </a:lnTo>
                  <a:lnTo>
                    <a:pt x="365757" y="226"/>
                  </a:lnTo>
                  <a:lnTo>
                    <a:pt x="370524" y="905"/>
                  </a:lnTo>
                  <a:lnTo>
                    <a:pt x="375292" y="2263"/>
                  </a:lnTo>
                  <a:lnTo>
                    <a:pt x="379606" y="3847"/>
                  </a:lnTo>
                  <a:lnTo>
                    <a:pt x="383920" y="5883"/>
                  </a:lnTo>
                  <a:lnTo>
                    <a:pt x="388233" y="8372"/>
                  </a:lnTo>
                  <a:lnTo>
                    <a:pt x="391866" y="11314"/>
                  </a:lnTo>
                  <a:lnTo>
                    <a:pt x="395271" y="14256"/>
                  </a:lnTo>
                  <a:lnTo>
                    <a:pt x="398450" y="17650"/>
                  </a:lnTo>
                  <a:lnTo>
                    <a:pt x="401401" y="21497"/>
                  </a:lnTo>
                  <a:lnTo>
                    <a:pt x="403672" y="25796"/>
                  </a:lnTo>
                  <a:lnTo>
                    <a:pt x="405715" y="29869"/>
                  </a:lnTo>
                  <a:lnTo>
                    <a:pt x="407531" y="34395"/>
                  </a:lnTo>
                  <a:lnTo>
                    <a:pt x="408440" y="39147"/>
                  </a:lnTo>
                  <a:lnTo>
                    <a:pt x="409348" y="43899"/>
                  </a:lnTo>
                  <a:lnTo>
                    <a:pt x="409575" y="48877"/>
                  </a:lnTo>
                  <a:lnTo>
                    <a:pt x="409575" y="359111"/>
                  </a:lnTo>
                  <a:lnTo>
                    <a:pt x="409348" y="364089"/>
                  </a:lnTo>
                  <a:lnTo>
                    <a:pt x="408440" y="368841"/>
                  </a:lnTo>
                  <a:lnTo>
                    <a:pt x="407531" y="373593"/>
                  </a:lnTo>
                  <a:lnTo>
                    <a:pt x="405715" y="378119"/>
                  </a:lnTo>
                  <a:lnTo>
                    <a:pt x="403672" y="382418"/>
                  </a:lnTo>
                  <a:lnTo>
                    <a:pt x="401401" y="386491"/>
                  </a:lnTo>
                  <a:lnTo>
                    <a:pt x="398450" y="390338"/>
                  </a:lnTo>
                  <a:lnTo>
                    <a:pt x="395271" y="393732"/>
                  </a:lnTo>
                  <a:lnTo>
                    <a:pt x="391866" y="396900"/>
                  </a:lnTo>
                  <a:lnTo>
                    <a:pt x="388233" y="399615"/>
                  </a:lnTo>
                  <a:lnTo>
                    <a:pt x="383920" y="402105"/>
                  </a:lnTo>
                  <a:lnTo>
                    <a:pt x="379606" y="404141"/>
                  </a:lnTo>
                  <a:lnTo>
                    <a:pt x="375292" y="405725"/>
                  </a:lnTo>
                  <a:lnTo>
                    <a:pt x="370524" y="407083"/>
                  </a:lnTo>
                  <a:lnTo>
                    <a:pt x="365757" y="407762"/>
                  </a:lnTo>
                  <a:lnTo>
                    <a:pt x="360535" y="407988"/>
                  </a:lnTo>
                  <a:lnTo>
                    <a:pt x="49267" y="407988"/>
                  </a:lnTo>
                  <a:lnTo>
                    <a:pt x="44272" y="407762"/>
                  </a:lnTo>
                  <a:lnTo>
                    <a:pt x="39277" y="407083"/>
                  </a:lnTo>
                  <a:lnTo>
                    <a:pt x="35191" y="405951"/>
                  </a:lnTo>
                  <a:lnTo>
                    <a:pt x="31331" y="404594"/>
                  </a:lnTo>
                  <a:lnTo>
                    <a:pt x="27471" y="402783"/>
                  </a:lnTo>
                  <a:lnTo>
                    <a:pt x="23839" y="400747"/>
                  </a:lnTo>
                  <a:lnTo>
                    <a:pt x="20433" y="398710"/>
                  </a:lnTo>
                  <a:lnTo>
                    <a:pt x="17028" y="396221"/>
                  </a:lnTo>
                  <a:lnTo>
                    <a:pt x="14303" y="393279"/>
                  </a:lnTo>
                  <a:lnTo>
                    <a:pt x="11352" y="390338"/>
                  </a:lnTo>
                  <a:lnTo>
                    <a:pt x="8854" y="386944"/>
                  </a:lnTo>
                  <a:lnTo>
                    <a:pt x="6811" y="383323"/>
                  </a:lnTo>
                  <a:lnTo>
                    <a:pt x="4768" y="379703"/>
                  </a:lnTo>
                  <a:lnTo>
                    <a:pt x="3178" y="375856"/>
                  </a:lnTo>
                  <a:lnTo>
                    <a:pt x="1816" y="371783"/>
                  </a:lnTo>
                  <a:lnTo>
                    <a:pt x="908" y="367710"/>
                  </a:lnTo>
                  <a:lnTo>
                    <a:pt x="227" y="363636"/>
                  </a:lnTo>
                  <a:lnTo>
                    <a:pt x="0" y="359111"/>
                  </a:lnTo>
                  <a:lnTo>
                    <a:pt x="0" y="48877"/>
                  </a:lnTo>
                  <a:lnTo>
                    <a:pt x="227" y="44578"/>
                  </a:lnTo>
                  <a:lnTo>
                    <a:pt x="908" y="40278"/>
                  </a:lnTo>
                  <a:lnTo>
                    <a:pt x="1816" y="36205"/>
                  </a:lnTo>
                  <a:lnTo>
                    <a:pt x="3178" y="32132"/>
                  </a:lnTo>
                  <a:lnTo>
                    <a:pt x="4768" y="28285"/>
                  </a:lnTo>
                  <a:lnTo>
                    <a:pt x="6811" y="24665"/>
                  </a:lnTo>
                  <a:lnTo>
                    <a:pt x="8854" y="21044"/>
                  </a:lnTo>
                  <a:lnTo>
                    <a:pt x="11352" y="17650"/>
                  </a:lnTo>
                  <a:lnTo>
                    <a:pt x="14303" y="14708"/>
                  </a:lnTo>
                  <a:lnTo>
                    <a:pt x="17028" y="11993"/>
                  </a:lnTo>
                  <a:lnTo>
                    <a:pt x="20433" y="9504"/>
                  </a:lnTo>
                  <a:lnTo>
                    <a:pt x="23839" y="7241"/>
                  </a:lnTo>
                  <a:lnTo>
                    <a:pt x="27471" y="5204"/>
                  </a:lnTo>
                  <a:lnTo>
                    <a:pt x="31331" y="3394"/>
                  </a:lnTo>
                  <a:lnTo>
                    <a:pt x="35191" y="2036"/>
                  </a:lnTo>
                  <a:lnTo>
                    <a:pt x="39277" y="905"/>
                  </a:lnTo>
                  <a:lnTo>
                    <a:pt x="44272" y="226"/>
                  </a:lnTo>
                  <a:lnTo>
                    <a:pt x="49267" y="0"/>
                  </a:lnTo>
                  <a:close/>
                </a:path>
              </a:pathLst>
            </a:custGeom>
            <a:solidFill>
              <a:srgbClr val="268496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KSO_Shape">
              <a:extLst>
                <a:ext uri="{FF2B5EF4-FFF2-40B4-BE49-F238E27FC236}">
                  <a16:creationId xmlns:a16="http://schemas.microsoft.com/office/drawing/2014/main" id="{2D945B41-C078-4FB3-A21D-3973B87A1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0580" y="3390776"/>
              <a:ext cx="528213" cy="520452"/>
            </a:xfrm>
            <a:custGeom>
              <a:avLst/>
              <a:gdLst>
                <a:gd name="T0" fmla="*/ 1087103 w 2087563"/>
                <a:gd name="T1" fmla="*/ 1121484 h 2301875"/>
                <a:gd name="T2" fmla="*/ 1274364 w 2087563"/>
                <a:gd name="T3" fmla="*/ 983302 h 2301875"/>
                <a:gd name="T4" fmla="*/ 987564 w 2087563"/>
                <a:gd name="T5" fmla="*/ 1138298 h 2301875"/>
                <a:gd name="T6" fmla="*/ 625386 w 2087563"/>
                <a:gd name="T7" fmla="*/ 988031 h 2301875"/>
                <a:gd name="T8" fmla="*/ 753028 w 2087563"/>
                <a:gd name="T9" fmla="*/ 1156424 h 2301875"/>
                <a:gd name="T10" fmla="*/ 488289 w 2087563"/>
                <a:gd name="T11" fmla="*/ 1030589 h 2301875"/>
                <a:gd name="T12" fmla="*/ 606476 w 2087563"/>
                <a:gd name="T13" fmla="*/ 1085757 h 2301875"/>
                <a:gd name="T14" fmla="*/ 1663953 w 2087563"/>
                <a:gd name="T15" fmla="*/ 838990 h 2301875"/>
                <a:gd name="T16" fmla="*/ 1726412 w 2087563"/>
                <a:gd name="T17" fmla="*/ 901587 h 2301875"/>
                <a:gd name="T18" fmla="*/ 958788 w 2087563"/>
                <a:gd name="T19" fmla="*/ 1531252 h 2301875"/>
                <a:gd name="T20" fmla="*/ 1298905 w 2087563"/>
                <a:gd name="T21" fmla="*/ 1204321 h 2301875"/>
                <a:gd name="T22" fmla="*/ 1396005 w 2087563"/>
                <a:gd name="T23" fmla="*/ 1204321 h 2301875"/>
                <a:gd name="T24" fmla="*/ 1416213 w 2087563"/>
                <a:gd name="T25" fmla="*/ 1291116 h 2301875"/>
                <a:gd name="T26" fmla="*/ 1201541 w 2087563"/>
                <a:gd name="T27" fmla="*/ 1560710 h 2301875"/>
                <a:gd name="T28" fmla="*/ 1578661 w 2087563"/>
                <a:gd name="T29" fmla="*/ 905269 h 2301875"/>
                <a:gd name="T30" fmla="*/ 1637709 w 2087563"/>
                <a:gd name="T31" fmla="*/ 839515 h 2301875"/>
                <a:gd name="T32" fmla="*/ 127282 w 2087563"/>
                <a:gd name="T33" fmla="*/ 860031 h 2301875"/>
                <a:gd name="T34" fmla="*/ 510700 w 2087563"/>
                <a:gd name="T35" fmla="*/ 1603056 h 2301875"/>
                <a:gd name="T36" fmla="*/ 518574 w 2087563"/>
                <a:gd name="T37" fmla="*/ 1539142 h 2301875"/>
                <a:gd name="T38" fmla="*/ 307838 w 2087563"/>
                <a:gd name="T39" fmla="*/ 1241407 h 2301875"/>
                <a:gd name="T40" fmla="*/ 373446 w 2087563"/>
                <a:gd name="T41" fmla="*/ 1186699 h 2301875"/>
                <a:gd name="T42" fmla="*/ 725899 w 2087563"/>
                <a:gd name="T43" fmla="*/ 1463657 h 2301875"/>
                <a:gd name="T44" fmla="*/ 804367 w 2087563"/>
                <a:gd name="T45" fmla="*/ 1859235 h 2301875"/>
                <a:gd name="T46" fmla="*/ 17058 w 2087563"/>
                <a:gd name="T47" fmla="*/ 865291 h 2301875"/>
                <a:gd name="T48" fmla="*/ 1221311 w 2087563"/>
                <a:gd name="T49" fmla="*/ 720072 h 2301875"/>
                <a:gd name="T50" fmla="*/ 1341073 w 2087563"/>
                <a:gd name="T51" fmla="*/ 882686 h 2301875"/>
                <a:gd name="T52" fmla="*/ 889337 w 2087563"/>
                <a:gd name="T53" fmla="*/ 672785 h 2301875"/>
                <a:gd name="T54" fmla="*/ 1161167 w 2087563"/>
                <a:gd name="T55" fmla="*/ 704573 h 2301875"/>
                <a:gd name="T56" fmla="*/ 579950 w 2087563"/>
                <a:gd name="T57" fmla="*/ 854314 h 2301875"/>
                <a:gd name="T58" fmla="*/ 341475 w 2087563"/>
                <a:gd name="T59" fmla="*/ 796782 h 2301875"/>
                <a:gd name="T60" fmla="*/ 507987 w 2087563"/>
                <a:gd name="T61" fmla="*/ 810967 h 2301875"/>
                <a:gd name="T62" fmla="*/ 1206603 w 2087563"/>
                <a:gd name="T63" fmla="*/ 438979 h 2301875"/>
                <a:gd name="T64" fmla="*/ 1393863 w 2087563"/>
                <a:gd name="T65" fmla="*/ 546162 h 2301875"/>
                <a:gd name="T66" fmla="*/ 1163268 w 2087563"/>
                <a:gd name="T67" fmla="*/ 611575 h 2301875"/>
                <a:gd name="T68" fmla="*/ 1125185 w 2087563"/>
                <a:gd name="T69" fmla="*/ 367260 h 2301875"/>
                <a:gd name="T70" fmla="*/ 556050 w 2087563"/>
                <a:gd name="T71" fmla="*/ 579000 h 2301875"/>
                <a:gd name="T72" fmla="*/ 330182 w 2087563"/>
                <a:gd name="T73" fmla="*/ 514375 h 2301875"/>
                <a:gd name="T74" fmla="*/ 506149 w 2087563"/>
                <a:gd name="T75" fmla="*/ 468927 h 2301875"/>
                <a:gd name="T76" fmla="*/ 1124660 w 2087563"/>
                <a:gd name="T77" fmla="*/ 205172 h 2301875"/>
                <a:gd name="T78" fmla="*/ 1221836 w 2087563"/>
                <a:gd name="T79" fmla="*/ 231967 h 2301875"/>
                <a:gd name="T80" fmla="*/ 562878 w 2087563"/>
                <a:gd name="T81" fmla="*/ 180215 h 2301875"/>
                <a:gd name="T82" fmla="*/ 566555 w 2087563"/>
                <a:gd name="T83" fmla="*/ 259026 h 2301875"/>
                <a:gd name="T84" fmla="*/ 1095770 w 2087563"/>
                <a:gd name="T85" fmla="*/ 287924 h 2301875"/>
                <a:gd name="T86" fmla="*/ 971542 w 2087563"/>
                <a:gd name="T87" fmla="*/ 117691 h 2301875"/>
                <a:gd name="T88" fmla="*/ 764321 w 2087563"/>
                <a:gd name="T89" fmla="*/ 105607 h 2301875"/>
                <a:gd name="T90" fmla="*/ 647711 w 2087563"/>
                <a:gd name="T91" fmla="*/ 236959 h 2301875"/>
                <a:gd name="T92" fmla="*/ 986775 w 2087563"/>
                <a:gd name="T93" fmla="*/ 12872 h 2301875"/>
                <a:gd name="T94" fmla="*/ 1213432 w 2087563"/>
                <a:gd name="T95" fmla="*/ 108497 h 2301875"/>
                <a:gd name="T96" fmla="*/ 1385197 w 2087563"/>
                <a:gd name="T97" fmla="*/ 280043 h 2301875"/>
                <a:gd name="T98" fmla="*/ 1480534 w 2087563"/>
                <a:gd name="T99" fmla="*/ 506757 h 2301875"/>
                <a:gd name="T100" fmla="*/ 1480534 w 2087563"/>
                <a:gd name="T101" fmla="*/ 762367 h 2301875"/>
                <a:gd name="T102" fmla="*/ 1385197 w 2087563"/>
                <a:gd name="T103" fmla="*/ 989081 h 2301875"/>
                <a:gd name="T104" fmla="*/ 1213432 w 2087563"/>
                <a:gd name="T105" fmla="*/ 1160628 h 2301875"/>
                <a:gd name="T106" fmla="*/ 986775 w 2087563"/>
                <a:gd name="T107" fmla="*/ 1256514 h 2301875"/>
                <a:gd name="T108" fmla="*/ 731492 w 2087563"/>
                <a:gd name="T109" fmla="*/ 1256514 h 2301875"/>
                <a:gd name="T110" fmla="*/ 504573 w 2087563"/>
                <a:gd name="T111" fmla="*/ 1160628 h 2301875"/>
                <a:gd name="T112" fmla="*/ 333070 w 2087563"/>
                <a:gd name="T113" fmla="*/ 989081 h 2301875"/>
                <a:gd name="T114" fmla="*/ 237470 w 2087563"/>
                <a:gd name="T115" fmla="*/ 762367 h 2301875"/>
                <a:gd name="T116" fmla="*/ 237470 w 2087563"/>
                <a:gd name="T117" fmla="*/ 506757 h 2301875"/>
                <a:gd name="T118" fmla="*/ 333070 w 2087563"/>
                <a:gd name="T119" fmla="*/ 280043 h 2301875"/>
                <a:gd name="T120" fmla="*/ 504573 w 2087563"/>
                <a:gd name="T121" fmla="*/ 108497 h 2301875"/>
                <a:gd name="T122" fmla="*/ 731492 w 2087563"/>
                <a:gd name="T123" fmla="*/ 12872 h 230187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87563" h="2301875">
                  <a:moveTo>
                    <a:pt x="1411686" y="1172602"/>
                  </a:moveTo>
                  <a:lnTo>
                    <a:pt x="1405972" y="1186570"/>
                  </a:lnTo>
                  <a:lnTo>
                    <a:pt x="1400576" y="1200219"/>
                  </a:lnTo>
                  <a:lnTo>
                    <a:pt x="1394862" y="1213551"/>
                  </a:lnTo>
                  <a:lnTo>
                    <a:pt x="1389148" y="1226884"/>
                  </a:lnTo>
                  <a:lnTo>
                    <a:pt x="1383117" y="1239898"/>
                  </a:lnTo>
                  <a:lnTo>
                    <a:pt x="1377086" y="1252278"/>
                  </a:lnTo>
                  <a:lnTo>
                    <a:pt x="1370737" y="1264976"/>
                  </a:lnTo>
                  <a:lnTo>
                    <a:pt x="1364071" y="1277038"/>
                  </a:lnTo>
                  <a:lnTo>
                    <a:pt x="1357405" y="1288783"/>
                  </a:lnTo>
                  <a:lnTo>
                    <a:pt x="1350421" y="1300528"/>
                  </a:lnTo>
                  <a:lnTo>
                    <a:pt x="1343438" y="1311956"/>
                  </a:lnTo>
                  <a:lnTo>
                    <a:pt x="1336454" y="1323066"/>
                  </a:lnTo>
                  <a:lnTo>
                    <a:pt x="1329153" y="1334176"/>
                  </a:lnTo>
                  <a:lnTo>
                    <a:pt x="1321535" y="1344969"/>
                  </a:lnTo>
                  <a:lnTo>
                    <a:pt x="1313916" y="1355127"/>
                  </a:lnTo>
                  <a:lnTo>
                    <a:pt x="1306615" y="1365285"/>
                  </a:lnTo>
                  <a:lnTo>
                    <a:pt x="1324392" y="1356714"/>
                  </a:lnTo>
                  <a:lnTo>
                    <a:pt x="1341850" y="1347826"/>
                  </a:lnTo>
                  <a:lnTo>
                    <a:pt x="1359627" y="1338303"/>
                  </a:lnTo>
                  <a:lnTo>
                    <a:pt x="1376451" y="1328145"/>
                  </a:lnTo>
                  <a:lnTo>
                    <a:pt x="1393275" y="1317987"/>
                  </a:lnTo>
                  <a:lnTo>
                    <a:pt x="1409781" y="1306877"/>
                  </a:lnTo>
                  <a:lnTo>
                    <a:pt x="1425653" y="1295449"/>
                  </a:lnTo>
                  <a:lnTo>
                    <a:pt x="1441525" y="1283704"/>
                  </a:lnTo>
                  <a:lnTo>
                    <a:pt x="1456444" y="1271007"/>
                  </a:lnTo>
                  <a:lnTo>
                    <a:pt x="1471681" y="1258310"/>
                  </a:lnTo>
                  <a:lnTo>
                    <a:pt x="1485966" y="1245295"/>
                  </a:lnTo>
                  <a:lnTo>
                    <a:pt x="1500568" y="1231328"/>
                  </a:lnTo>
                  <a:lnTo>
                    <a:pt x="1514217" y="1217361"/>
                  </a:lnTo>
                  <a:lnTo>
                    <a:pt x="1527232" y="1203076"/>
                  </a:lnTo>
                  <a:lnTo>
                    <a:pt x="1540247" y="1188157"/>
                  </a:lnTo>
                  <a:lnTo>
                    <a:pt x="1552944" y="1172602"/>
                  </a:lnTo>
                  <a:lnTo>
                    <a:pt x="1411686" y="1172602"/>
                  </a:lnTo>
                  <a:close/>
                  <a:moveTo>
                    <a:pt x="1074888" y="1172602"/>
                  </a:moveTo>
                  <a:lnTo>
                    <a:pt x="1074888" y="1421153"/>
                  </a:lnTo>
                  <a:lnTo>
                    <a:pt x="1090760" y="1420201"/>
                  </a:lnTo>
                  <a:lnTo>
                    <a:pt x="1106632" y="1418614"/>
                  </a:lnTo>
                  <a:lnTo>
                    <a:pt x="1122503" y="1416709"/>
                  </a:lnTo>
                  <a:lnTo>
                    <a:pt x="1138058" y="1414487"/>
                  </a:lnTo>
                  <a:lnTo>
                    <a:pt x="1145041" y="1410361"/>
                  </a:lnTo>
                  <a:lnTo>
                    <a:pt x="1152342" y="1406551"/>
                  </a:lnTo>
                  <a:lnTo>
                    <a:pt x="1159326" y="1402107"/>
                  </a:lnTo>
                  <a:lnTo>
                    <a:pt x="1166309" y="1397346"/>
                  </a:lnTo>
                  <a:lnTo>
                    <a:pt x="1172975" y="1391949"/>
                  </a:lnTo>
                  <a:lnTo>
                    <a:pt x="1179959" y="1386871"/>
                  </a:lnTo>
                  <a:lnTo>
                    <a:pt x="1186625" y="1381474"/>
                  </a:lnTo>
                  <a:lnTo>
                    <a:pt x="1193609" y="1375443"/>
                  </a:lnTo>
                  <a:lnTo>
                    <a:pt x="1200275" y="1369729"/>
                  </a:lnTo>
                  <a:lnTo>
                    <a:pt x="1206623" y="1363380"/>
                  </a:lnTo>
                  <a:lnTo>
                    <a:pt x="1219956" y="1350048"/>
                  </a:lnTo>
                  <a:lnTo>
                    <a:pt x="1232336" y="1336081"/>
                  </a:lnTo>
                  <a:lnTo>
                    <a:pt x="1244716" y="1321162"/>
                  </a:lnTo>
                  <a:lnTo>
                    <a:pt x="1256778" y="1305290"/>
                  </a:lnTo>
                  <a:lnTo>
                    <a:pt x="1268206" y="1288783"/>
                  </a:lnTo>
                  <a:lnTo>
                    <a:pt x="1279633" y="1271007"/>
                  </a:lnTo>
                  <a:lnTo>
                    <a:pt x="1290426" y="1252913"/>
                  </a:lnTo>
                  <a:lnTo>
                    <a:pt x="1300901" y="1233867"/>
                  </a:lnTo>
                  <a:lnTo>
                    <a:pt x="1311059" y="1214504"/>
                  </a:lnTo>
                  <a:lnTo>
                    <a:pt x="1320582" y="1193871"/>
                  </a:lnTo>
                  <a:lnTo>
                    <a:pt x="1329788" y="1172602"/>
                  </a:lnTo>
                  <a:lnTo>
                    <a:pt x="1074888" y="1172602"/>
                  </a:lnTo>
                  <a:close/>
                  <a:moveTo>
                    <a:pt x="746661" y="1172602"/>
                  </a:moveTo>
                  <a:lnTo>
                    <a:pt x="755867" y="1193871"/>
                  </a:lnTo>
                  <a:lnTo>
                    <a:pt x="765390" y="1214504"/>
                  </a:lnTo>
                  <a:lnTo>
                    <a:pt x="775865" y="1233867"/>
                  </a:lnTo>
                  <a:lnTo>
                    <a:pt x="786023" y="1252913"/>
                  </a:lnTo>
                  <a:lnTo>
                    <a:pt x="797133" y="1271007"/>
                  </a:lnTo>
                  <a:lnTo>
                    <a:pt x="808243" y="1288783"/>
                  </a:lnTo>
                  <a:lnTo>
                    <a:pt x="819988" y="1305290"/>
                  </a:lnTo>
                  <a:lnTo>
                    <a:pt x="831734" y="1321162"/>
                  </a:lnTo>
                  <a:lnTo>
                    <a:pt x="843796" y="1336081"/>
                  </a:lnTo>
                  <a:lnTo>
                    <a:pt x="856811" y="1350048"/>
                  </a:lnTo>
                  <a:lnTo>
                    <a:pt x="869826" y="1363380"/>
                  </a:lnTo>
                  <a:lnTo>
                    <a:pt x="876492" y="1369729"/>
                  </a:lnTo>
                  <a:lnTo>
                    <a:pt x="882840" y="1375443"/>
                  </a:lnTo>
                  <a:lnTo>
                    <a:pt x="889507" y="1381474"/>
                  </a:lnTo>
                  <a:lnTo>
                    <a:pt x="896173" y="1386871"/>
                  </a:lnTo>
                  <a:lnTo>
                    <a:pt x="903156" y="1391949"/>
                  </a:lnTo>
                  <a:lnTo>
                    <a:pt x="910140" y="1397346"/>
                  </a:lnTo>
                  <a:lnTo>
                    <a:pt x="916806" y="1402107"/>
                  </a:lnTo>
                  <a:lnTo>
                    <a:pt x="924424" y="1406551"/>
                  </a:lnTo>
                  <a:lnTo>
                    <a:pt x="931408" y="1410361"/>
                  </a:lnTo>
                  <a:lnTo>
                    <a:pt x="938391" y="1414487"/>
                  </a:lnTo>
                  <a:lnTo>
                    <a:pt x="953628" y="1416709"/>
                  </a:lnTo>
                  <a:lnTo>
                    <a:pt x="969500" y="1418614"/>
                  </a:lnTo>
                  <a:lnTo>
                    <a:pt x="985372" y="1420201"/>
                  </a:lnTo>
                  <a:lnTo>
                    <a:pt x="1001243" y="1421153"/>
                  </a:lnTo>
                  <a:lnTo>
                    <a:pt x="1001243" y="1172602"/>
                  </a:lnTo>
                  <a:lnTo>
                    <a:pt x="746661" y="1172602"/>
                  </a:lnTo>
                  <a:close/>
                  <a:moveTo>
                    <a:pt x="523822" y="1172602"/>
                  </a:moveTo>
                  <a:lnTo>
                    <a:pt x="536202" y="1188157"/>
                  </a:lnTo>
                  <a:lnTo>
                    <a:pt x="548900" y="1203076"/>
                  </a:lnTo>
                  <a:lnTo>
                    <a:pt x="562232" y="1217361"/>
                  </a:lnTo>
                  <a:lnTo>
                    <a:pt x="576199" y="1231328"/>
                  </a:lnTo>
                  <a:lnTo>
                    <a:pt x="590166" y="1245295"/>
                  </a:lnTo>
                  <a:lnTo>
                    <a:pt x="604768" y="1258310"/>
                  </a:lnTo>
                  <a:lnTo>
                    <a:pt x="619687" y="1271007"/>
                  </a:lnTo>
                  <a:lnTo>
                    <a:pt x="634924" y="1283704"/>
                  </a:lnTo>
                  <a:lnTo>
                    <a:pt x="650796" y="1295449"/>
                  </a:lnTo>
                  <a:lnTo>
                    <a:pt x="666668" y="1306877"/>
                  </a:lnTo>
                  <a:lnTo>
                    <a:pt x="683174" y="1317987"/>
                  </a:lnTo>
                  <a:lnTo>
                    <a:pt x="699681" y="1328145"/>
                  </a:lnTo>
                  <a:lnTo>
                    <a:pt x="717140" y="1338303"/>
                  </a:lnTo>
                  <a:lnTo>
                    <a:pt x="734281" y="1347826"/>
                  </a:lnTo>
                  <a:lnTo>
                    <a:pt x="752058" y="1356714"/>
                  </a:lnTo>
                  <a:lnTo>
                    <a:pt x="770151" y="1365285"/>
                  </a:lnTo>
                  <a:lnTo>
                    <a:pt x="762533" y="1355127"/>
                  </a:lnTo>
                  <a:lnTo>
                    <a:pt x="754597" y="1344969"/>
                  </a:lnTo>
                  <a:lnTo>
                    <a:pt x="747296" y="1334176"/>
                  </a:lnTo>
                  <a:lnTo>
                    <a:pt x="739995" y="1323066"/>
                  </a:lnTo>
                  <a:lnTo>
                    <a:pt x="733011" y="1311956"/>
                  </a:lnTo>
                  <a:lnTo>
                    <a:pt x="726028" y="1300528"/>
                  </a:lnTo>
                  <a:lnTo>
                    <a:pt x="719362" y="1288783"/>
                  </a:lnTo>
                  <a:lnTo>
                    <a:pt x="712378" y="1277038"/>
                  </a:lnTo>
                  <a:lnTo>
                    <a:pt x="706030" y="1264976"/>
                  </a:lnTo>
                  <a:lnTo>
                    <a:pt x="699681" y="1252278"/>
                  </a:lnTo>
                  <a:lnTo>
                    <a:pt x="693650" y="1239898"/>
                  </a:lnTo>
                  <a:lnTo>
                    <a:pt x="687301" y="1226884"/>
                  </a:lnTo>
                  <a:lnTo>
                    <a:pt x="681587" y="1213551"/>
                  </a:lnTo>
                  <a:lnTo>
                    <a:pt x="675873" y="1200219"/>
                  </a:lnTo>
                  <a:lnTo>
                    <a:pt x="670159" y="1186570"/>
                  </a:lnTo>
                  <a:lnTo>
                    <a:pt x="665080" y="1172602"/>
                  </a:lnTo>
                  <a:lnTo>
                    <a:pt x="523822" y="1172602"/>
                  </a:lnTo>
                  <a:close/>
                  <a:moveTo>
                    <a:pt x="1997481" y="1012825"/>
                  </a:moveTo>
                  <a:lnTo>
                    <a:pt x="2002239" y="1013143"/>
                  </a:lnTo>
                  <a:lnTo>
                    <a:pt x="2006679" y="1013461"/>
                  </a:lnTo>
                  <a:lnTo>
                    <a:pt x="2011120" y="1013779"/>
                  </a:lnTo>
                  <a:lnTo>
                    <a:pt x="2015561" y="1014414"/>
                  </a:lnTo>
                  <a:lnTo>
                    <a:pt x="2020001" y="1015685"/>
                  </a:lnTo>
                  <a:lnTo>
                    <a:pt x="2024442" y="1016639"/>
                  </a:lnTo>
                  <a:lnTo>
                    <a:pt x="2032372" y="1020135"/>
                  </a:lnTo>
                  <a:lnTo>
                    <a:pt x="2040619" y="1023631"/>
                  </a:lnTo>
                  <a:lnTo>
                    <a:pt x="2047914" y="1028080"/>
                  </a:lnTo>
                  <a:lnTo>
                    <a:pt x="2054892" y="1033483"/>
                  </a:lnTo>
                  <a:lnTo>
                    <a:pt x="2061236" y="1039204"/>
                  </a:lnTo>
                  <a:lnTo>
                    <a:pt x="2066946" y="1045560"/>
                  </a:lnTo>
                  <a:lnTo>
                    <a:pt x="2072338" y="1052552"/>
                  </a:lnTo>
                  <a:lnTo>
                    <a:pt x="2076778" y="1059861"/>
                  </a:lnTo>
                  <a:lnTo>
                    <a:pt x="2080268" y="1068125"/>
                  </a:lnTo>
                  <a:lnTo>
                    <a:pt x="2083757" y="1076070"/>
                  </a:lnTo>
                  <a:lnTo>
                    <a:pt x="2084708" y="1080519"/>
                  </a:lnTo>
                  <a:lnTo>
                    <a:pt x="2085977" y="1084969"/>
                  </a:lnTo>
                  <a:lnTo>
                    <a:pt x="2086611" y="1089418"/>
                  </a:lnTo>
                  <a:lnTo>
                    <a:pt x="2086929" y="1093867"/>
                  </a:lnTo>
                  <a:lnTo>
                    <a:pt x="2087246" y="1098635"/>
                  </a:lnTo>
                  <a:lnTo>
                    <a:pt x="2087563" y="1103084"/>
                  </a:lnTo>
                  <a:lnTo>
                    <a:pt x="2087563" y="1647816"/>
                  </a:lnTo>
                  <a:lnTo>
                    <a:pt x="2087563" y="1676419"/>
                  </a:lnTo>
                  <a:lnTo>
                    <a:pt x="2062505" y="1710425"/>
                  </a:lnTo>
                  <a:lnTo>
                    <a:pt x="1627954" y="2301875"/>
                  </a:lnTo>
                  <a:lnTo>
                    <a:pt x="1111250" y="2301875"/>
                  </a:lnTo>
                  <a:lnTo>
                    <a:pt x="1115373" y="2246576"/>
                  </a:lnTo>
                  <a:lnTo>
                    <a:pt x="1140432" y="1924313"/>
                  </a:lnTo>
                  <a:lnTo>
                    <a:pt x="1141383" y="1909376"/>
                  </a:lnTo>
                  <a:lnTo>
                    <a:pt x="1143286" y="1898252"/>
                  </a:lnTo>
                  <a:lnTo>
                    <a:pt x="1145824" y="1887129"/>
                  </a:lnTo>
                  <a:lnTo>
                    <a:pt x="1150582" y="1871874"/>
                  </a:lnTo>
                  <a:lnTo>
                    <a:pt x="1155657" y="1857572"/>
                  </a:lnTo>
                  <a:lnTo>
                    <a:pt x="1158829" y="1850263"/>
                  </a:lnTo>
                  <a:lnTo>
                    <a:pt x="1161683" y="1843271"/>
                  </a:lnTo>
                  <a:lnTo>
                    <a:pt x="1168662" y="1829923"/>
                  </a:lnTo>
                  <a:lnTo>
                    <a:pt x="1175640" y="1816892"/>
                  </a:lnTo>
                  <a:lnTo>
                    <a:pt x="1179446" y="1810218"/>
                  </a:lnTo>
                  <a:lnTo>
                    <a:pt x="1182935" y="1804180"/>
                  </a:lnTo>
                  <a:lnTo>
                    <a:pt x="1187059" y="1797824"/>
                  </a:lnTo>
                  <a:lnTo>
                    <a:pt x="1191499" y="1791785"/>
                  </a:lnTo>
                  <a:lnTo>
                    <a:pt x="1200698" y="1780026"/>
                  </a:lnTo>
                  <a:lnTo>
                    <a:pt x="1210531" y="1768585"/>
                  </a:lnTo>
                  <a:lnTo>
                    <a:pt x="1220364" y="1757461"/>
                  </a:lnTo>
                  <a:lnTo>
                    <a:pt x="1230514" y="1746973"/>
                  </a:lnTo>
                  <a:lnTo>
                    <a:pt x="1237492" y="1740299"/>
                  </a:lnTo>
                  <a:lnTo>
                    <a:pt x="1244153" y="1734261"/>
                  </a:lnTo>
                  <a:lnTo>
                    <a:pt x="1257158" y="1723137"/>
                  </a:lnTo>
                  <a:lnTo>
                    <a:pt x="1361196" y="1633832"/>
                  </a:lnTo>
                  <a:lnTo>
                    <a:pt x="1569908" y="1455221"/>
                  </a:lnTo>
                  <a:lnTo>
                    <a:pt x="1575934" y="1450454"/>
                  </a:lnTo>
                  <a:lnTo>
                    <a:pt x="1582913" y="1446004"/>
                  </a:lnTo>
                  <a:lnTo>
                    <a:pt x="1589891" y="1442191"/>
                  </a:lnTo>
                  <a:lnTo>
                    <a:pt x="1597503" y="1439013"/>
                  </a:lnTo>
                  <a:lnTo>
                    <a:pt x="1604799" y="1436788"/>
                  </a:lnTo>
                  <a:lnTo>
                    <a:pt x="1612411" y="1434881"/>
                  </a:lnTo>
                  <a:lnTo>
                    <a:pt x="1620341" y="1433928"/>
                  </a:lnTo>
                  <a:lnTo>
                    <a:pt x="1627954" y="1433610"/>
                  </a:lnTo>
                  <a:lnTo>
                    <a:pt x="1636201" y="1433928"/>
                  </a:lnTo>
                  <a:lnTo>
                    <a:pt x="1643813" y="1434881"/>
                  </a:lnTo>
                  <a:lnTo>
                    <a:pt x="1651426" y="1436470"/>
                  </a:lnTo>
                  <a:lnTo>
                    <a:pt x="1659038" y="1439013"/>
                  </a:lnTo>
                  <a:lnTo>
                    <a:pt x="1666651" y="1441873"/>
                  </a:lnTo>
                  <a:lnTo>
                    <a:pt x="1673629" y="1445687"/>
                  </a:lnTo>
                  <a:lnTo>
                    <a:pt x="1680607" y="1450136"/>
                  </a:lnTo>
                  <a:lnTo>
                    <a:pt x="1687268" y="1455221"/>
                  </a:lnTo>
                  <a:lnTo>
                    <a:pt x="1690757" y="1458717"/>
                  </a:lnTo>
                  <a:lnTo>
                    <a:pt x="1693929" y="1461895"/>
                  </a:lnTo>
                  <a:lnTo>
                    <a:pt x="1696784" y="1465073"/>
                  </a:lnTo>
                  <a:lnTo>
                    <a:pt x="1699956" y="1468569"/>
                  </a:lnTo>
                  <a:lnTo>
                    <a:pt x="1702494" y="1472383"/>
                  </a:lnTo>
                  <a:lnTo>
                    <a:pt x="1705031" y="1475879"/>
                  </a:lnTo>
                  <a:lnTo>
                    <a:pt x="1709472" y="1483824"/>
                  </a:lnTo>
                  <a:lnTo>
                    <a:pt x="1712961" y="1491770"/>
                  </a:lnTo>
                  <a:lnTo>
                    <a:pt x="1715498" y="1500033"/>
                  </a:lnTo>
                  <a:lnTo>
                    <a:pt x="1717401" y="1508296"/>
                  </a:lnTo>
                  <a:lnTo>
                    <a:pt x="1718670" y="1517195"/>
                  </a:lnTo>
                  <a:lnTo>
                    <a:pt x="1718987" y="1525776"/>
                  </a:lnTo>
                  <a:lnTo>
                    <a:pt x="1718353" y="1534674"/>
                  </a:lnTo>
                  <a:lnTo>
                    <a:pt x="1717084" y="1543255"/>
                  </a:lnTo>
                  <a:lnTo>
                    <a:pt x="1714547" y="1551518"/>
                  </a:lnTo>
                  <a:lnTo>
                    <a:pt x="1711692" y="1560099"/>
                  </a:lnTo>
                  <a:lnTo>
                    <a:pt x="1709789" y="1564231"/>
                  </a:lnTo>
                  <a:lnTo>
                    <a:pt x="1707569" y="1568362"/>
                  </a:lnTo>
                  <a:lnTo>
                    <a:pt x="1705348" y="1571858"/>
                  </a:lnTo>
                  <a:lnTo>
                    <a:pt x="1702811" y="1575990"/>
                  </a:lnTo>
                  <a:lnTo>
                    <a:pt x="1700273" y="1579804"/>
                  </a:lnTo>
                  <a:lnTo>
                    <a:pt x="1697101" y="1582982"/>
                  </a:lnTo>
                  <a:lnTo>
                    <a:pt x="1552779" y="1752376"/>
                  </a:lnTo>
                  <a:lnTo>
                    <a:pt x="1463649" y="1856937"/>
                  </a:lnTo>
                  <a:lnTo>
                    <a:pt x="1460794" y="1859797"/>
                  </a:lnTo>
                  <a:lnTo>
                    <a:pt x="1458257" y="1863611"/>
                  </a:lnTo>
                  <a:lnTo>
                    <a:pt x="1456354" y="1866789"/>
                  </a:lnTo>
                  <a:lnTo>
                    <a:pt x="1454768" y="1870603"/>
                  </a:lnTo>
                  <a:lnTo>
                    <a:pt x="1453499" y="1874099"/>
                  </a:lnTo>
                  <a:lnTo>
                    <a:pt x="1452547" y="1878230"/>
                  </a:lnTo>
                  <a:lnTo>
                    <a:pt x="1452230" y="1882044"/>
                  </a:lnTo>
                  <a:lnTo>
                    <a:pt x="1452230" y="1885858"/>
                  </a:lnTo>
                  <a:lnTo>
                    <a:pt x="1452230" y="1889989"/>
                  </a:lnTo>
                  <a:lnTo>
                    <a:pt x="1452547" y="1893803"/>
                  </a:lnTo>
                  <a:lnTo>
                    <a:pt x="1453499" y="1897935"/>
                  </a:lnTo>
                  <a:lnTo>
                    <a:pt x="1454450" y="1901748"/>
                  </a:lnTo>
                  <a:lnTo>
                    <a:pt x="1456671" y="1909694"/>
                  </a:lnTo>
                  <a:lnTo>
                    <a:pt x="1459525" y="1917003"/>
                  </a:lnTo>
                  <a:lnTo>
                    <a:pt x="1463014" y="1924313"/>
                  </a:lnTo>
                  <a:lnTo>
                    <a:pt x="1466504" y="1930987"/>
                  </a:lnTo>
                  <a:lnTo>
                    <a:pt x="1470310" y="1937026"/>
                  </a:lnTo>
                  <a:lnTo>
                    <a:pt x="1473799" y="1942111"/>
                  </a:lnTo>
                  <a:lnTo>
                    <a:pt x="1479191" y="1949420"/>
                  </a:lnTo>
                  <a:lnTo>
                    <a:pt x="1481094" y="1951963"/>
                  </a:lnTo>
                  <a:lnTo>
                    <a:pt x="1907399" y="1605864"/>
                  </a:lnTo>
                  <a:lnTo>
                    <a:pt x="1907399" y="1103084"/>
                  </a:lnTo>
                  <a:lnTo>
                    <a:pt x="1907399" y="1098635"/>
                  </a:lnTo>
                  <a:lnTo>
                    <a:pt x="1908033" y="1093867"/>
                  </a:lnTo>
                  <a:lnTo>
                    <a:pt x="1908350" y="1089418"/>
                  </a:lnTo>
                  <a:lnTo>
                    <a:pt x="1909302" y="1084969"/>
                  </a:lnTo>
                  <a:lnTo>
                    <a:pt x="1910253" y="1080519"/>
                  </a:lnTo>
                  <a:lnTo>
                    <a:pt x="1911522" y="1076070"/>
                  </a:lnTo>
                  <a:lnTo>
                    <a:pt x="1914694" y="1068125"/>
                  </a:lnTo>
                  <a:lnTo>
                    <a:pt x="1918183" y="1059861"/>
                  </a:lnTo>
                  <a:lnTo>
                    <a:pt x="1922624" y="1052552"/>
                  </a:lnTo>
                  <a:lnTo>
                    <a:pt x="1927699" y="1045560"/>
                  </a:lnTo>
                  <a:lnTo>
                    <a:pt x="1933726" y="1039204"/>
                  </a:lnTo>
                  <a:lnTo>
                    <a:pt x="1940069" y="1033483"/>
                  </a:lnTo>
                  <a:lnTo>
                    <a:pt x="1947048" y="1028080"/>
                  </a:lnTo>
                  <a:lnTo>
                    <a:pt x="1954343" y="1023631"/>
                  </a:lnTo>
                  <a:lnTo>
                    <a:pt x="1962590" y="1020135"/>
                  </a:lnTo>
                  <a:lnTo>
                    <a:pt x="1970520" y="1016639"/>
                  </a:lnTo>
                  <a:lnTo>
                    <a:pt x="1974960" y="1015685"/>
                  </a:lnTo>
                  <a:lnTo>
                    <a:pt x="1979401" y="1014414"/>
                  </a:lnTo>
                  <a:lnTo>
                    <a:pt x="1983842" y="1013779"/>
                  </a:lnTo>
                  <a:lnTo>
                    <a:pt x="1988282" y="1013461"/>
                  </a:lnTo>
                  <a:lnTo>
                    <a:pt x="1992723" y="1013143"/>
                  </a:lnTo>
                  <a:lnTo>
                    <a:pt x="1997481" y="1012825"/>
                  </a:lnTo>
                  <a:close/>
                  <a:moveTo>
                    <a:pt x="90082" y="1012825"/>
                  </a:moveTo>
                  <a:lnTo>
                    <a:pt x="94523" y="1013143"/>
                  </a:lnTo>
                  <a:lnTo>
                    <a:pt x="99281" y="1013461"/>
                  </a:lnTo>
                  <a:lnTo>
                    <a:pt x="103721" y="1013779"/>
                  </a:lnTo>
                  <a:lnTo>
                    <a:pt x="108162" y="1014414"/>
                  </a:lnTo>
                  <a:lnTo>
                    <a:pt x="112603" y="1015685"/>
                  </a:lnTo>
                  <a:lnTo>
                    <a:pt x="117043" y="1016639"/>
                  </a:lnTo>
                  <a:lnTo>
                    <a:pt x="125290" y="1020135"/>
                  </a:lnTo>
                  <a:lnTo>
                    <a:pt x="133220" y="1023631"/>
                  </a:lnTo>
                  <a:lnTo>
                    <a:pt x="140515" y="1028080"/>
                  </a:lnTo>
                  <a:lnTo>
                    <a:pt x="147494" y="1033483"/>
                  </a:lnTo>
                  <a:lnTo>
                    <a:pt x="153838" y="1039204"/>
                  </a:lnTo>
                  <a:lnTo>
                    <a:pt x="159864" y="1045560"/>
                  </a:lnTo>
                  <a:lnTo>
                    <a:pt x="164939" y="1052552"/>
                  </a:lnTo>
                  <a:lnTo>
                    <a:pt x="169380" y="1059861"/>
                  </a:lnTo>
                  <a:lnTo>
                    <a:pt x="173186" y="1068125"/>
                  </a:lnTo>
                  <a:lnTo>
                    <a:pt x="176358" y="1076070"/>
                  </a:lnTo>
                  <a:lnTo>
                    <a:pt x="177310" y="1080519"/>
                  </a:lnTo>
                  <a:lnTo>
                    <a:pt x="178578" y="1084969"/>
                  </a:lnTo>
                  <a:lnTo>
                    <a:pt x="179213" y="1089418"/>
                  </a:lnTo>
                  <a:lnTo>
                    <a:pt x="179530" y="1093867"/>
                  </a:lnTo>
                  <a:lnTo>
                    <a:pt x="180164" y="1098635"/>
                  </a:lnTo>
                  <a:lnTo>
                    <a:pt x="180482" y="1103084"/>
                  </a:lnTo>
                  <a:lnTo>
                    <a:pt x="180482" y="1605864"/>
                  </a:lnTo>
                  <a:lnTo>
                    <a:pt x="606151" y="1951963"/>
                  </a:lnTo>
                  <a:lnTo>
                    <a:pt x="608372" y="1949420"/>
                  </a:lnTo>
                  <a:lnTo>
                    <a:pt x="614081" y="1942111"/>
                  </a:lnTo>
                  <a:lnTo>
                    <a:pt x="617253" y="1937026"/>
                  </a:lnTo>
                  <a:lnTo>
                    <a:pt x="621059" y="1930987"/>
                  </a:lnTo>
                  <a:lnTo>
                    <a:pt x="624548" y="1924313"/>
                  </a:lnTo>
                  <a:lnTo>
                    <a:pt x="628038" y="1917003"/>
                  </a:lnTo>
                  <a:lnTo>
                    <a:pt x="630892" y="1909694"/>
                  </a:lnTo>
                  <a:lnTo>
                    <a:pt x="633113" y="1901748"/>
                  </a:lnTo>
                  <a:lnTo>
                    <a:pt x="634064" y="1897935"/>
                  </a:lnTo>
                  <a:lnTo>
                    <a:pt x="635016" y="1893803"/>
                  </a:lnTo>
                  <a:lnTo>
                    <a:pt x="635333" y="1889989"/>
                  </a:lnTo>
                  <a:lnTo>
                    <a:pt x="635333" y="1885858"/>
                  </a:lnTo>
                  <a:lnTo>
                    <a:pt x="635333" y="1882044"/>
                  </a:lnTo>
                  <a:lnTo>
                    <a:pt x="635016" y="1878230"/>
                  </a:lnTo>
                  <a:lnTo>
                    <a:pt x="634064" y="1874099"/>
                  </a:lnTo>
                  <a:lnTo>
                    <a:pt x="632795" y="1870603"/>
                  </a:lnTo>
                  <a:lnTo>
                    <a:pt x="631210" y="1866789"/>
                  </a:lnTo>
                  <a:lnTo>
                    <a:pt x="629306" y="1863611"/>
                  </a:lnTo>
                  <a:lnTo>
                    <a:pt x="626769" y="1859797"/>
                  </a:lnTo>
                  <a:lnTo>
                    <a:pt x="623914" y="1856937"/>
                  </a:lnTo>
                  <a:lnTo>
                    <a:pt x="534784" y="1752376"/>
                  </a:lnTo>
                  <a:lnTo>
                    <a:pt x="390462" y="1582982"/>
                  </a:lnTo>
                  <a:lnTo>
                    <a:pt x="387290" y="1579804"/>
                  </a:lnTo>
                  <a:lnTo>
                    <a:pt x="384752" y="1575990"/>
                  </a:lnTo>
                  <a:lnTo>
                    <a:pt x="382215" y="1571858"/>
                  </a:lnTo>
                  <a:lnTo>
                    <a:pt x="379994" y="1568362"/>
                  </a:lnTo>
                  <a:lnTo>
                    <a:pt x="377774" y="1564231"/>
                  </a:lnTo>
                  <a:lnTo>
                    <a:pt x="375871" y="1560099"/>
                  </a:lnTo>
                  <a:lnTo>
                    <a:pt x="373016" y="1551518"/>
                  </a:lnTo>
                  <a:lnTo>
                    <a:pt x="370479" y="1543255"/>
                  </a:lnTo>
                  <a:lnTo>
                    <a:pt x="369210" y="1534674"/>
                  </a:lnTo>
                  <a:lnTo>
                    <a:pt x="368576" y="1525776"/>
                  </a:lnTo>
                  <a:lnTo>
                    <a:pt x="368893" y="1517195"/>
                  </a:lnTo>
                  <a:lnTo>
                    <a:pt x="370162" y="1508296"/>
                  </a:lnTo>
                  <a:lnTo>
                    <a:pt x="372065" y="1500033"/>
                  </a:lnTo>
                  <a:lnTo>
                    <a:pt x="374602" y="1491770"/>
                  </a:lnTo>
                  <a:lnTo>
                    <a:pt x="378091" y="1483824"/>
                  </a:lnTo>
                  <a:lnTo>
                    <a:pt x="382532" y="1475879"/>
                  </a:lnTo>
                  <a:lnTo>
                    <a:pt x="384752" y="1472383"/>
                  </a:lnTo>
                  <a:lnTo>
                    <a:pt x="387924" y="1468569"/>
                  </a:lnTo>
                  <a:lnTo>
                    <a:pt x="390462" y="1465073"/>
                  </a:lnTo>
                  <a:lnTo>
                    <a:pt x="393634" y="1461895"/>
                  </a:lnTo>
                  <a:lnTo>
                    <a:pt x="397123" y="1458717"/>
                  </a:lnTo>
                  <a:lnTo>
                    <a:pt x="400295" y="1455221"/>
                  </a:lnTo>
                  <a:lnTo>
                    <a:pt x="406956" y="1450136"/>
                  </a:lnTo>
                  <a:lnTo>
                    <a:pt x="413934" y="1445687"/>
                  </a:lnTo>
                  <a:lnTo>
                    <a:pt x="420912" y="1441873"/>
                  </a:lnTo>
                  <a:lnTo>
                    <a:pt x="428207" y="1439013"/>
                  </a:lnTo>
                  <a:lnTo>
                    <a:pt x="436137" y="1436470"/>
                  </a:lnTo>
                  <a:lnTo>
                    <a:pt x="443750" y="1434881"/>
                  </a:lnTo>
                  <a:lnTo>
                    <a:pt x="451362" y="1433928"/>
                  </a:lnTo>
                  <a:lnTo>
                    <a:pt x="459609" y="1433610"/>
                  </a:lnTo>
                  <a:lnTo>
                    <a:pt x="467222" y="1433928"/>
                  </a:lnTo>
                  <a:lnTo>
                    <a:pt x="475152" y="1434881"/>
                  </a:lnTo>
                  <a:lnTo>
                    <a:pt x="482764" y="1436788"/>
                  </a:lnTo>
                  <a:lnTo>
                    <a:pt x="490060" y="1439013"/>
                  </a:lnTo>
                  <a:lnTo>
                    <a:pt x="497672" y="1442191"/>
                  </a:lnTo>
                  <a:lnTo>
                    <a:pt x="504650" y="1446004"/>
                  </a:lnTo>
                  <a:lnTo>
                    <a:pt x="511629" y="1450454"/>
                  </a:lnTo>
                  <a:lnTo>
                    <a:pt x="517655" y="1455221"/>
                  </a:lnTo>
                  <a:lnTo>
                    <a:pt x="726367" y="1633832"/>
                  </a:lnTo>
                  <a:lnTo>
                    <a:pt x="830405" y="1723137"/>
                  </a:lnTo>
                  <a:lnTo>
                    <a:pt x="843410" y="1734261"/>
                  </a:lnTo>
                  <a:lnTo>
                    <a:pt x="850071" y="1740299"/>
                  </a:lnTo>
                  <a:lnTo>
                    <a:pt x="857366" y="1746973"/>
                  </a:lnTo>
                  <a:lnTo>
                    <a:pt x="867517" y="1757461"/>
                  </a:lnTo>
                  <a:lnTo>
                    <a:pt x="877350" y="1768585"/>
                  </a:lnTo>
                  <a:lnTo>
                    <a:pt x="886865" y="1780026"/>
                  </a:lnTo>
                  <a:lnTo>
                    <a:pt x="896064" y="1791785"/>
                  </a:lnTo>
                  <a:lnTo>
                    <a:pt x="900504" y="1797824"/>
                  </a:lnTo>
                  <a:lnTo>
                    <a:pt x="904628" y="1804180"/>
                  </a:lnTo>
                  <a:lnTo>
                    <a:pt x="908117" y="1810218"/>
                  </a:lnTo>
                  <a:lnTo>
                    <a:pt x="911923" y="1816892"/>
                  </a:lnTo>
                  <a:lnTo>
                    <a:pt x="918902" y="1829923"/>
                  </a:lnTo>
                  <a:lnTo>
                    <a:pt x="925880" y="1843271"/>
                  </a:lnTo>
                  <a:lnTo>
                    <a:pt x="929369" y="1850263"/>
                  </a:lnTo>
                  <a:lnTo>
                    <a:pt x="931906" y="1857572"/>
                  </a:lnTo>
                  <a:lnTo>
                    <a:pt x="936981" y="1871874"/>
                  </a:lnTo>
                  <a:lnTo>
                    <a:pt x="941739" y="1887129"/>
                  </a:lnTo>
                  <a:lnTo>
                    <a:pt x="944277" y="1898252"/>
                  </a:lnTo>
                  <a:lnTo>
                    <a:pt x="946180" y="1909376"/>
                  </a:lnTo>
                  <a:lnTo>
                    <a:pt x="946814" y="1924313"/>
                  </a:lnTo>
                  <a:lnTo>
                    <a:pt x="972190" y="2246576"/>
                  </a:lnTo>
                  <a:lnTo>
                    <a:pt x="976313" y="2301875"/>
                  </a:lnTo>
                  <a:lnTo>
                    <a:pt x="459609" y="2301875"/>
                  </a:lnTo>
                  <a:lnTo>
                    <a:pt x="25058" y="1710425"/>
                  </a:lnTo>
                  <a:lnTo>
                    <a:pt x="0" y="1676419"/>
                  </a:lnTo>
                  <a:lnTo>
                    <a:pt x="0" y="1647816"/>
                  </a:lnTo>
                  <a:lnTo>
                    <a:pt x="0" y="1103084"/>
                  </a:lnTo>
                  <a:lnTo>
                    <a:pt x="317" y="1098635"/>
                  </a:lnTo>
                  <a:lnTo>
                    <a:pt x="634" y="1093867"/>
                  </a:lnTo>
                  <a:lnTo>
                    <a:pt x="952" y="1089418"/>
                  </a:lnTo>
                  <a:lnTo>
                    <a:pt x="1903" y="1084969"/>
                  </a:lnTo>
                  <a:lnTo>
                    <a:pt x="2855" y="1080519"/>
                  </a:lnTo>
                  <a:lnTo>
                    <a:pt x="3806" y="1076070"/>
                  </a:lnTo>
                  <a:lnTo>
                    <a:pt x="7295" y="1068125"/>
                  </a:lnTo>
                  <a:lnTo>
                    <a:pt x="11102" y="1059861"/>
                  </a:lnTo>
                  <a:lnTo>
                    <a:pt x="15225" y="1052552"/>
                  </a:lnTo>
                  <a:lnTo>
                    <a:pt x="20617" y="1045560"/>
                  </a:lnTo>
                  <a:lnTo>
                    <a:pt x="26327" y="1039204"/>
                  </a:lnTo>
                  <a:lnTo>
                    <a:pt x="32671" y="1033483"/>
                  </a:lnTo>
                  <a:lnTo>
                    <a:pt x="39649" y="1028080"/>
                  </a:lnTo>
                  <a:lnTo>
                    <a:pt x="46944" y="1023631"/>
                  </a:lnTo>
                  <a:lnTo>
                    <a:pt x="55191" y="1020135"/>
                  </a:lnTo>
                  <a:lnTo>
                    <a:pt x="63121" y="1016639"/>
                  </a:lnTo>
                  <a:lnTo>
                    <a:pt x="67562" y="1015685"/>
                  </a:lnTo>
                  <a:lnTo>
                    <a:pt x="72002" y="1014414"/>
                  </a:lnTo>
                  <a:lnTo>
                    <a:pt x="76443" y="1013779"/>
                  </a:lnTo>
                  <a:lnTo>
                    <a:pt x="80884" y="1013461"/>
                  </a:lnTo>
                  <a:lnTo>
                    <a:pt x="85324" y="1013143"/>
                  </a:lnTo>
                  <a:lnTo>
                    <a:pt x="90082" y="1012825"/>
                  </a:lnTo>
                  <a:close/>
                  <a:moveTo>
                    <a:pt x="1479299" y="812949"/>
                  </a:moveTo>
                  <a:lnTo>
                    <a:pt x="1478664" y="831995"/>
                  </a:lnTo>
                  <a:lnTo>
                    <a:pt x="1477712" y="850724"/>
                  </a:lnTo>
                  <a:lnTo>
                    <a:pt x="1476125" y="870087"/>
                  </a:lnTo>
                  <a:lnTo>
                    <a:pt x="1474538" y="888816"/>
                  </a:lnTo>
                  <a:lnTo>
                    <a:pt x="1472951" y="907227"/>
                  </a:lnTo>
                  <a:lnTo>
                    <a:pt x="1470729" y="925638"/>
                  </a:lnTo>
                  <a:lnTo>
                    <a:pt x="1467872" y="943732"/>
                  </a:lnTo>
                  <a:lnTo>
                    <a:pt x="1465332" y="961826"/>
                  </a:lnTo>
                  <a:lnTo>
                    <a:pt x="1462475" y="979919"/>
                  </a:lnTo>
                  <a:lnTo>
                    <a:pt x="1459618" y="997696"/>
                  </a:lnTo>
                  <a:lnTo>
                    <a:pt x="1456127" y="1014838"/>
                  </a:lnTo>
                  <a:lnTo>
                    <a:pt x="1452635" y="1032296"/>
                  </a:lnTo>
                  <a:lnTo>
                    <a:pt x="1448508" y="1049120"/>
                  </a:lnTo>
                  <a:lnTo>
                    <a:pt x="1444382" y="1065627"/>
                  </a:lnTo>
                  <a:lnTo>
                    <a:pt x="1440255" y="1082769"/>
                  </a:lnTo>
                  <a:lnTo>
                    <a:pt x="1435494" y="1098958"/>
                  </a:lnTo>
                  <a:lnTo>
                    <a:pt x="1602781" y="1098958"/>
                  </a:lnTo>
                  <a:lnTo>
                    <a:pt x="1611987" y="1082769"/>
                  </a:lnTo>
                  <a:lnTo>
                    <a:pt x="1620875" y="1066579"/>
                  </a:lnTo>
                  <a:lnTo>
                    <a:pt x="1629446" y="1050073"/>
                  </a:lnTo>
                  <a:lnTo>
                    <a:pt x="1637064" y="1032931"/>
                  </a:lnTo>
                  <a:lnTo>
                    <a:pt x="1644683" y="1016107"/>
                  </a:lnTo>
                  <a:lnTo>
                    <a:pt x="1651349" y="998331"/>
                  </a:lnTo>
                  <a:lnTo>
                    <a:pt x="1657698" y="980872"/>
                  </a:lnTo>
                  <a:lnTo>
                    <a:pt x="1663729" y="962778"/>
                  </a:lnTo>
                  <a:lnTo>
                    <a:pt x="1668808" y="945002"/>
                  </a:lnTo>
                  <a:lnTo>
                    <a:pt x="1674204" y="926273"/>
                  </a:lnTo>
                  <a:lnTo>
                    <a:pt x="1678013" y="907862"/>
                  </a:lnTo>
                  <a:lnTo>
                    <a:pt x="1682140" y="889133"/>
                  </a:lnTo>
                  <a:lnTo>
                    <a:pt x="1685632" y="870405"/>
                  </a:lnTo>
                  <a:lnTo>
                    <a:pt x="1688171" y="851359"/>
                  </a:lnTo>
                  <a:lnTo>
                    <a:pt x="1690393" y="831995"/>
                  </a:lnTo>
                  <a:lnTo>
                    <a:pt x="1691980" y="812949"/>
                  </a:lnTo>
                  <a:lnTo>
                    <a:pt x="1479299" y="812949"/>
                  </a:lnTo>
                  <a:close/>
                  <a:moveTo>
                    <a:pt x="1074888" y="812949"/>
                  </a:moveTo>
                  <a:lnTo>
                    <a:pt x="1074888" y="1098958"/>
                  </a:lnTo>
                  <a:lnTo>
                    <a:pt x="1357087" y="1098958"/>
                  </a:lnTo>
                  <a:lnTo>
                    <a:pt x="1362166" y="1082769"/>
                  </a:lnTo>
                  <a:lnTo>
                    <a:pt x="1366928" y="1066262"/>
                  </a:lnTo>
                  <a:lnTo>
                    <a:pt x="1371372" y="1049438"/>
                  </a:lnTo>
                  <a:lnTo>
                    <a:pt x="1375498" y="1032296"/>
                  </a:lnTo>
                  <a:lnTo>
                    <a:pt x="1379625" y="1015155"/>
                  </a:lnTo>
                  <a:lnTo>
                    <a:pt x="1383117" y="997696"/>
                  </a:lnTo>
                  <a:lnTo>
                    <a:pt x="1386926" y="980237"/>
                  </a:lnTo>
                  <a:lnTo>
                    <a:pt x="1390100" y="962143"/>
                  </a:lnTo>
                  <a:lnTo>
                    <a:pt x="1393275" y="944049"/>
                  </a:lnTo>
                  <a:lnTo>
                    <a:pt x="1395814" y="925638"/>
                  </a:lnTo>
                  <a:lnTo>
                    <a:pt x="1398036" y="907227"/>
                  </a:lnTo>
                  <a:lnTo>
                    <a:pt x="1400258" y="888816"/>
                  </a:lnTo>
                  <a:lnTo>
                    <a:pt x="1402163" y="870087"/>
                  </a:lnTo>
                  <a:lnTo>
                    <a:pt x="1403433" y="851359"/>
                  </a:lnTo>
                  <a:lnTo>
                    <a:pt x="1404702" y="831995"/>
                  </a:lnTo>
                  <a:lnTo>
                    <a:pt x="1405655" y="812949"/>
                  </a:lnTo>
                  <a:lnTo>
                    <a:pt x="1074888" y="812949"/>
                  </a:lnTo>
                  <a:close/>
                  <a:moveTo>
                    <a:pt x="671112" y="812949"/>
                  </a:moveTo>
                  <a:lnTo>
                    <a:pt x="671747" y="831995"/>
                  </a:lnTo>
                  <a:lnTo>
                    <a:pt x="673016" y="851359"/>
                  </a:lnTo>
                  <a:lnTo>
                    <a:pt x="674604" y="870087"/>
                  </a:lnTo>
                  <a:lnTo>
                    <a:pt x="676191" y="888816"/>
                  </a:lnTo>
                  <a:lnTo>
                    <a:pt x="678413" y="907227"/>
                  </a:lnTo>
                  <a:lnTo>
                    <a:pt x="680952" y="925638"/>
                  </a:lnTo>
                  <a:lnTo>
                    <a:pt x="683492" y="944049"/>
                  </a:lnTo>
                  <a:lnTo>
                    <a:pt x="686666" y="962143"/>
                  </a:lnTo>
                  <a:lnTo>
                    <a:pt x="689523" y="980237"/>
                  </a:lnTo>
                  <a:lnTo>
                    <a:pt x="693015" y="997696"/>
                  </a:lnTo>
                  <a:lnTo>
                    <a:pt x="696824" y="1015155"/>
                  </a:lnTo>
                  <a:lnTo>
                    <a:pt x="700951" y="1032296"/>
                  </a:lnTo>
                  <a:lnTo>
                    <a:pt x="705395" y="1049438"/>
                  </a:lnTo>
                  <a:lnTo>
                    <a:pt x="709839" y="1066262"/>
                  </a:lnTo>
                  <a:lnTo>
                    <a:pt x="714600" y="1082769"/>
                  </a:lnTo>
                  <a:lnTo>
                    <a:pt x="719362" y="1098958"/>
                  </a:lnTo>
                  <a:lnTo>
                    <a:pt x="1001243" y="1098958"/>
                  </a:lnTo>
                  <a:lnTo>
                    <a:pt x="1001243" y="812949"/>
                  </a:lnTo>
                  <a:lnTo>
                    <a:pt x="671112" y="812949"/>
                  </a:lnTo>
                  <a:close/>
                  <a:moveTo>
                    <a:pt x="384469" y="812949"/>
                  </a:moveTo>
                  <a:lnTo>
                    <a:pt x="386056" y="831995"/>
                  </a:lnTo>
                  <a:lnTo>
                    <a:pt x="388278" y="851359"/>
                  </a:lnTo>
                  <a:lnTo>
                    <a:pt x="390817" y="870405"/>
                  </a:lnTo>
                  <a:lnTo>
                    <a:pt x="394309" y="889133"/>
                  </a:lnTo>
                  <a:lnTo>
                    <a:pt x="398118" y="907862"/>
                  </a:lnTo>
                  <a:lnTo>
                    <a:pt x="402562" y="926273"/>
                  </a:lnTo>
                  <a:lnTo>
                    <a:pt x="407324" y="945002"/>
                  </a:lnTo>
                  <a:lnTo>
                    <a:pt x="412720" y="962778"/>
                  </a:lnTo>
                  <a:lnTo>
                    <a:pt x="418434" y="980872"/>
                  </a:lnTo>
                  <a:lnTo>
                    <a:pt x="425100" y="998331"/>
                  </a:lnTo>
                  <a:lnTo>
                    <a:pt x="431766" y="1016107"/>
                  </a:lnTo>
                  <a:lnTo>
                    <a:pt x="439067" y="1032931"/>
                  </a:lnTo>
                  <a:lnTo>
                    <a:pt x="447321" y="1050073"/>
                  </a:lnTo>
                  <a:lnTo>
                    <a:pt x="455256" y="1066579"/>
                  </a:lnTo>
                  <a:lnTo>
                    <a:pt x="464145" y="1082769"/>
                  </a:lnTo>
                  <a:lnTo>
                    <a:pt x="473350" y="1098958"/>
                  </a:lnTo>
                  <a:lnTo>
                    <a:pt x="640956" y="1098958"/>
                  </a:lnTo>
                  <a:lnTo>
                    <a:pt x="635877" y="1082769"/>
                  </a:lnTo>
                  <a:lnTo>
                    <a:pt x="632067" y="1065627"/>
                  </a:lnTo>
                  <a:lnTo>
                    <a:pt x="627941" y="1049120"/>
                  </a:lnTo>
                  <a:lnTo>
                    <a:pt x="623814" y="1032296"/>
                  </a:lnTo>
                  <a:lnTo>
                    <a:pt x="620005" y="1014838"/>
                  </a:lnTo>
                  <a:lnTo>
                    <a:pt x="616830" y="997696"/>
                  </a:lnTo>
                  <a:lnTo>
                    <a:pt x="613974" y="979919"/>
                  </a:lnTo>
                  <a:lnTo>
                    <a:pt x="610799" y="961826"/>
                  </a:lnTo>
                  <a:lnTo>
                    <a:pt x="608260" y="943732"/>
                  </a:lnTo>
                  <a:lnTo>
                    <a:pt x="605720" y="925638"/>
                  </a:lnTo>
                  <a:lnTo>
                    <a:pt x="603816" y="907227"/>
                  </a:lnTo>
                  <a:lnTo>
                    <a:pt x="602229" y="888816"/>
                  </a:lnTo>
                  <a:lnTo>
                    <a:pt x="600324" y="870087"/>
                  </a:lnTo>
                  <a:lnTo>
                    <a:pt x="599054" y="850724"/>
                  </a:lnTo>
                  <a:lnTo>
                    <a:pt x="598102" y="831995"/>
                  </a:lnTo>
                  <a:lnTo>
                    <a:pt x="596832" y="812949"/>
                  </a:lnTo>
                  <a:lnTo>
                    <a:pt x="384469" y="812949"/>
                  </a:lnTo>
                  <a:close/>
                  <a:moveTo>
                    <a:pt x="1438033" y="443773"/>
                  </a:moveTo>
                  <a:lnTo>
                    <a:pt x="1442477" y="460280"/>
                  </a:lnTo>
                  <a:lnTo>
                    <a:pt x="1446921" y="477738"/>
                  </a:lnTo>
                  <a:lnTo>
                    <a:pt x="1451048" y="495197"/>
                  </a:lnTo>
                  <a:lnTo>
                    <a:pt x="1454857" y="512656"/>
                  </a:lnTo>
                  <a:lnTo>
                    <a:pt x="1458349" y="530433"/>
                  </a:lnTo>
                  <a:lnTo>
                    <a:pt x="1461840" y="548526"/>
                  </a:lnTo>
                  <a:lnTo>
                    <a:pt x="1464698" y="566620"/>
                  </a:lnTo>
                  <a:lnTo>
                    <a:pt x="1467554" y="585031"/>
                  </a:lnTo>
                  <a:lnTo>
                    <a:pt x="1469776" y="603760"/>
                  </a:lnTo>
                  <a:lnTo>
                    <a:pt x="1471998" y="622488"/>
                  </a:lnTo>
                  <a:lnTo>
                    <a:pt x="1474220" y="641535"/>
                  </a:lnTo>
                  <a:lnTo>
                    <a:pt x="1475808" y="660581"/>
                  </a:lnTo>
                  <a:lnTo>
                    <a:pt x="1477077" y="680262"/>
                  </a:lnTo>
                  <a:lnTo>
                    <a:pt x="1478347" y="699308"/>
                  </a:lnTo>
                  <a:lnTo>
                    <a:pt x="1479299" y="719306"/>
                  </a:lnTo>
                  <a:lnTo>
                    <a:pt x="1479934" y="738987"/>
                  </a:lnTo>
                  <a:lnTo>
                    <a:pt x="1692933" y="738987"/>
                  </a:lnTo>
                  <a:lnTo>
                    <a:pt x="1691663" y="718988"/>
                  </a:lnTo>
                  <a:lnTo>
                    <a:pt x="1690076" y="699308"/>
                  </a:lnTo>
                  <a:lnTo>
                    <a:pt x="1687854" y="679309"/>
                  </a:lnTo>
                  <a:lnTo>
                    <a:pt x="1684679" y="659946"/>
                  </a:lnTo>
                  <a:lnTo>
                    <a:pt x="1681505" y="640582"/>
                  </a:lnTo>
                  <a:lnTo>
                    <a:pt x="1677378" y="621536"/>
                  </a:lnTo>
                  <a:lnTo>
                    <a:pt x="1672934" y="602808"/>
                  </a:lnTo>
                  <a:lnTo>
                    <a:pt x="1667855" y="584396"/>
                  </a:lnTo>
                  <a:lnTo>
                    <a:pt x="1662142" y="565350"/>
                  </a:lnTo>
                  <a:lnTo>
                    <a:pt x="1656110" y="547574"/>
                  </a:lnTo>
                  <a:lnTo>
                    <a:pt x="1649444" y="529480"/>
                  </a:lnTo>
                  <a:lnTo>
                    <a:pt x="1642461" y="511704"/>
                  </a:lnTo>
                  <a:lnTo>
                    <a:pt x="1634525" y="494245"/>
                  </a:lnTo>
                  <a:lnTo>
                    <a:pt x="1626589" y="477104"/>
                  </a:lnTo>
                  <a:lnTo>
                    <a:pt x="1617701" y="460280"/>
                  </a:lnTo>
                  <a:lnTo>
                    <a:pt x="1608495" y="443773"/>
                  </a:lnTo>
                  <a:lnTo>
                    <a:pt x="1438033" y="443773"/>
                  </a:lnTo>
                  <a:close/>
                  <a:moveTo>
                    <a:pt x="1074888" y="443773"/>
                  </a:moveTo>
                  <a:lnTo>
                    <a:pt x="1074888" y="738987"/>
                  </a:lnTo>
                  <a:lnTo>
                    <a:pt x="1405972" y="738987"/>
                  </a:lnTo>
                  <a:lnTo>
                    <a:pt x="1405337" y="719306"/>
                  </a:lnTo>
                  <a:lnTo>
                    <a:pt x="1404702" y="699625"/>
                  </a:lnTo>
                  <a:lnTo>
                    <a:pt x="1403115" y="680262"/>
                  </a:lnTo>
                  <a:lnTo>
                    <a:pt x="1401528" y="660581"/>
                  </a:lnTo>
                  <a:lnTo>
                    <a:pt x="1399941" y="641535"/>
                  </a:lnTo>
                  <a:lnTo>
                    <a:pt x="1397719" y="622171"/>
                  </a:lnTo>
                  <a:lnTo>
                    <a:pt x="1394862" y="603442"/>
                  </a:lnTo>
                  <a:lnTo>
                    <a:pt x="1392322" y="585031"/>
                  </a:lnTo>
                  <a:lnTo>
                    <a:pt x="1389466" y="566620"/>
                  </a:lnTo>
                  <a:lnTo>
                    <a:pt x="1385656" y="548209"/>
                  </a:lnTo>
                  <a:lnTo>
                    <a:pt x="1382482" y="530115"/>
                  </a:lnTo>
                  <a:lnTo>
                    <a:pt x="1378355" y="512339"/>
                  </a:lnTo>
                  <a:lnTo>
                    <a:pt x="1374229" y="494562"/>
                  </a:lnTo>
                  <a:lnTo>
                    <a:pt x="1369467" y="477421"/>
                  </a:lnTo>
                  <a:lnTo>
                    <a:pt x="1365023" y="460280"/>
                  </a:lnTo>
                  <a:lnTo>
                    <a:pt x="1359944" y="443773"/>
                  </a:lnTo>
                  <a:lnTo>
                    <a:pt x="1074888" y="443773"/>
                  </a:lnTo>
                  <a:close/>
                  <a:moveTo>
                    <a:pt x="716505" y="443773"/>
                  </a:moveTo>
                  <a:lnTo>
                    <a:pt x="711426" y="460280"/>
                  </a:lnTo>
                  <a:lnTo>
                    <a:pt x="706664" y="477421"/>
                  </a:lnTo>
                  <a:lnTo>
                    <a:pt x="702220" y="494562"/>
                  </a:lnTo>
                  <a:lnTo>
                    <a:pt x="698094" y="512339"/>
                  </a:lnTo>
                  <a:lnTo>
                    <a:pt x="694284" y="530115"/>
                  </a:lnTo>
                  <a:lnTo>
                    <a:pt x="690475" y="548209"/>
                  </a:lnTo>
                  <a:lnTo>
                    <a:pt x="687301" y="566620"/>
                  </a:lnTo>
                  <a:lnTo>
                    <a:pt x="683809" y="585031"/>
                  </a:lnTo>
                  <a:lnTo>
                    <a:pt x="681270" y="603442"/>
                  </a:lnTo>
                  <a:lnTo>
                    <a:pt x="678730" y="622171"/>
                  </a:lnTo>
                  <a:lnTo>
                    <a:pt x="676508" y="641535"/>
                  </a:lnTo>
                  <a:lnTo>
                    <a:pt x="674604" y="660581"/>
                  </a:lnTo>
                  <a:lnTo>
                    <a:pt x="673334" y="680262"/>
                  </a:lnTo>
                  <a:lnTo>
                    <a:pt x="672064" y="699625"/>
                  </a:lnTo>
                  <a:lnTo>
                    <a:pt x="671112" y="719306"/>
                  </a:lnTo>
                  <a:lnTo>
                    <a:pt x="670159" y="738987"/>
                  </a:lnTo>
                  <a:lnTo>
                    <a:pt x="1001243" y="738987"/>
                  </a:lnTo>
                  <a:lnTo>
                    <a:pt x="1001243" y="443773"/>
                  </a:lnTo>
                  <a:lnTo>
                    <a:pt x="716505" y="443773"/>
                  </a:lnTo>
                  <a:close/>
                  <a:moveTo>
                    <a:pt x="467954" y="443773"/>
                  </a:moveTo>
                  <a:lnTo>
                    <a:pt x="458748" y="460280"/>
                  </a:lnTo>
                  <a:lnTo>
                    <a:pt x="450178" y="477104"/>
                  </a:lnTo>
                  <a:lnTo>
                    <a:pt x="442242" y="494245"/>
                  </a:lnTo>
                  <a:lnTo>
                    <a:pt x="434306" y="511704"/>
                  </a:lnTo>
                  <a:lnTo>
                    <a:pt x="427005" y="529480"/>
                  </a:lnTo>
                  <a:lnTo>
                    <a:pt x="420339" y="547574"/>
                  </a:lnTo>
                  <a:lnTo>
                    <a:pt x="413990" y="565350"/>
                  </a:lnTo>
                  <a:lnTo>
                    <a:pt x="408594" y="584396"/>
                  </a:lnTo>
                  <a:lnTo>
                    <a:pt x="403515" y="602808"/>
                  </a:lnTo>
                  <a:lnTo>
                    <a:pt x="399071" y="621536"/>
                  </a:lnTo>
                  <a:lnTo>
                    <a:pt x="394944" y="640582"/>
                  </a:lnTo>
                  <a:lnTo>
                    <a:pt x="391452" y="659946"/>
                  </a:lnTo>
                  <a:lnTo>
                    <a:pt x="388595" y="679309"/>
                  </a:lnTo>
                  <a:lnTo>
                    <a:pt x="386373" y="699308"/>
                  </a:lnTo>
                  <a:lnTo>
                    <a:pt x="384469" y="718988"/>
                  </a:lnTo>
                  <a:lnTo>
                    <a:pt x="383516" y="738987"/>
                  </a:lnTo>
                  <a:lnTo>
                    <a:pt x="596515" y="738987"/>
                  </a:lnTo>
                  <a:lnTo>
                    <a:pt x="597150" y="719306"/>
                  </a:lnTo>
                  <a:lnTo>
                    <a:pt x="598102" y="699308"/>
                  </a:lnTo>
                  <a:lnTo>
                    <a:pt x="599054" y="680262"/>
                  </a:lnTo>
                  <a:lnTo>
                    <a:pt x="600641" y="660581"/>
                  </a:lnTo>
                  <a:lnTo>
                    <a:pt x="602229" y="641535"/>
                  </a:lnTo>
                  <a:lnTo>
                    <a:pt x="604451" y="622488"/>
                  </a:lnTo>
                  <a:lnTo>
                    <a:pt x="606673" y="603760"/>
                  </a:lnTo>
                  <a:lnTo>
                    <a:pt x="608577" y="585031"/>
                  </a:lnTo>
                  <a:lnTo>
                    <a:pt x="611752" y="566620"/>
                  </a:lnTo>
                  <a:lnTo>
                    <a:pt x="614608" y="548526"/>
                  </a:lnTo>
                  <a:lnTo>
                    <a:pt x="618100" y="530433"/>
                  </a:lnTo>
                  <a:lnTo>
                    <a:pt x="621592" y="512656"/>
                  </a:lnTo>
                  <a:lnTo>
                    <a:pt x="625401" y="495197"/>
                  </a:lnTo>
                  <a:lnTo>
                    <a:pt x="629528" y="477738"/>
                  </a:lnTo>
                  <a:lnTo>
                    <a:pt x="633654" y="460280"/>
                  </a:lnTo>
                  <a:lnTo>
                    <a:pt x="638099" y="443773"/>
                  </a:lnTo>
                  <a:lnTo>
                    <a:pt x="467954" y="443773"/>
                  </a:lnTo>
                  <a:close/>
                  <a:moveTo>
                    <a:pt x="1306615" y="168557"/>
                  </a:moveTo>
                  <a:lnTo>
                    <a:pt x="1314234" y="178715"/>
                  </a:lnTo>
                  <a:lnTo>
                    <a:pt x="1322487" y="189826"/>
                  </a:lnTo>
                  <a:lnTo>
                    <a:pt x="1329788" y="200936"/>
                  </a:lnTo>
                  <a:lnTo>
                    <a:pt x="1337406" y="212046"/>
                  </a:lnTo>
                  <a:lnTo>
                    <a:pt x="1345025" y="223791"/>
                  </a:lnTo>
                  <a:lnTo>
                    <a:pt x="1352326" y="235536"/>
                  </a:lnTo>
                  <a:lnTo>
                    <a:pt x="1359309" y="247916"/>
                  </a:lnTo>
                  <a:lnTo>
                    <a:pt x="1365975" y="260613"/>
                  </a:lnTo>
                  <a:lnTo>
                    <a:pt x="1372959" y="272993"/>
                  </a:lnTo>
                  <a:lnTo>
                    <a:pt x="1379308" y="286326"/>
                  </a:lnTo>
                  <a:lnTo>
                    <a:pt x="1385656" y="299658"/>
                  </a:lnTo>
                  <a:lnTo>
                    <a:pt x="1391688" y="312990"/>
                  </a:lnTo>
                  <a:lnTo>
                    <a:pt x="1398036" y="326957"/>
                  </a:lnTo>
                  <a:lnTo>
                    <a:pt x="1403433" y="340924"/>
                  </a:lnTo>
                  <a:lnTo>
                    <a:pt x="1409464" y="355209"/>
                  </a:lnTo>
                  <a:lnTo>
                    <a:pt x="1414543" y="369811"/>
                  </a:lnTo>
                  <a:lnTo>
                    <a:pt x="1559293" y="369811"/>
                  </a:lnTo>
                  <a:lnTo>
                    <a:pt x="1546913" y="353939"/>
                  </a:lnTo>
                  <a:lnTo>
                    <a:pt x="1533581" y="338067"/>
                  </a:lnTo>
                  <a:lnTo>
                    <a:pt x="1520248" y="322831"/>
                  </a:lnTo>
                  <a:lnTo>
                    <a:pt x="1505964" y="308229"/>
                  </a:lnTo>
                  <a:lnTo>
                    <a:pt x="1491679" y="293627"/>
                  </a:lnTo>
                  <a:lnTo>
                    <a:pt x="1476760" y="280294"/>
                  </a:lnTo>
                  <a:lnTo>
                    <a:pt x="1461523" y="266645"/>
                  </a:lnTo>
                  <a:lnTo>
                    <a:pt x="1445969" y="253630"/>
                  </a:lnTo>
                  <a:lnTo>
                    <a:pt x="1429780" y="240932"/>
                  </a:lnTo>
                  <a:lnTo>
                    <a:pt x="1412956" y="229187"/>
                  </a:lnTo>
                  <a:lnTo>
                    <a:pt x="1396132" y="217760"/>
                  </a:lnTo>
                  <a:lnTo>
                    <a:pt x="1378673" y="206650"/>
                  </a:lnTo>
                  <a:lnTo>
                    <a:pt x="1361531" y="196492"/>
                  </a:lnTo>
                  <a:lnTo>
                    <a:pt x="1343438" y="186651"/>
                  </a:lnTo>
                  <a:lnTo>
                    <a:pt x="1325026" y="177128"/>
                  </a:lnTo>
                  <a:lnTo>
                    <a:pt x="1306615" y="168557"/>
                  </a:lnTo>
                  <a:close/>
                  <a:moveTo>
                    <a:pt x="770151" y="168557"/>
                  </a:moveTo>
                  <a:lnTo>
                    <a:pt x="751423" y="177128"/>
                  </a:lnTo>
                  <a:lnTo>
                    <a:pt x="733329" y="186651"/>
                  </a:lnTo>
                  <a:lnTo>
                    <a:pt x="715235" y="196492"/>
                  </a:lnTo>
                  <a:lnTo>
                    <a:pt x="697459" y="206650"/>
                  </a:lnTo>
                  <a:lnTo>
                    <a:pt x="680317" y="217760"/>
                  </a:lnTo>
                  <a:lnTo>
                    <a:pt x="663176" y="229187"/>
                  </a:lnTo>
                  <a:lnTo>
                    <a:pt x="646669" y="240932"/>
                  </a:lnTo>
                  <a:lnTo>
                    <a:pt x="630798" y="253630"/>
                  </a:lnTo>
                  <a:lnTo>
                    <a:pt x="614926" y="266645"/>
                  </a:lnTo>
                  <a:lnTo>
                    <a:pt x="599372" y="280294"/>
                  </a:lnTo>
                  <a:lnTo>
                    <a:pt x="584770" y="293627"/>
                  </a:lnTo>
                  <a:lnTo>
                    <a:pt x="570485" y="308229"/>
                  </a:lnTo>
                  <a:lnTo>
                    <a:pt x="556518" y="322831"/>
                  </a:lnTo>
                  <a:lnTo>
                    <a:pt x="542868" y="338067"/>
                  </a:lnTo>
                  <a:lnTo>
                    <a:pt x="529536" y="353939"/>
                  </a:lnTo>
                  <a:lnTo>
                    <a:pt x="516839" y="369811"/>
                  </a:lnTo>
                  <a:lnTo>
                    <a:pt x="661906" y="369811"/>
                  </a:lnTo>
                  <a:lnTo>
                    <a:pt x="667303" y="355209"/>
                  </a:lnTo>
                  <a:lnTo>
                    <a:pt x="673016" y="340924"/>
                  </a:lnTo>
                  <a:lnTo>
                    <a:pt x="678730" y="326957"/>
                  </a:lnTo>
                  <a:lnTo>
                    <a:pt x="684761" y="312990"/>
                  </a:lnTo>
                  <a:lnTo>
                    <a:pt x="690793" y="299658"/>
                  </a:lnTo>
                  <a:lnTo>
                    <a:pt x="697141" y="286326"/>
                  </a:lnTo>
                  <a:lnTo>
                    <a:pt x="703808" y="272993"/>
                  </a:lnTo>
                  <a:lnTo>
                    <a:pt x="710474" y="260613"/>
                  </a:lnTo>
                  <a:lnTo>
                    <a:pt x="717457" y="247916"/>
                  </a:lnTo>
                  <a:lnTo>
                    <a:pt x="724441" y="235536"/>
                  </a:lnTo>
                  <a:lnTo>
                    <a:pt x="731424" y="223791"/>
                  </a:lnTo>
                  <a:lnTo>
                    <a:pt x="738725" y="212046"/>
                  </a:lnTo>
                  <a:lnTo>
                    <a:pt x="746661" y="200936"/>
                  </a:lnTo>
                  <a:lnTo>
                    <a:pt x="754280" y="189826"/>
                  </a:lnTo>
                  <a:lnTo>
                    <a:pt x="762215" y="178715"/>
                  </a:lnTo>
                  <a:lnTo>
                    <a:pt x="770151" y="168557"/>
                  </a:lnTo>
                  <a:close/>
                  <a:moveTo>
                    <a:pt x="1074888" y="112372"/>
                  </a:moveTo>
                  <a:lnTo>
                    <a:pt x="1074888" y="369811"/>
                  </a:lnTo>
                  <a:lnTo>
                    <a:pt x="1333597" y="369811"/>
                  </a:lnTo>
                  <a:lnTo>
                    <a:pt x="1324392" y="347908"/>
                  </a:lnTo>
                  <a:lnTo>
                    <a:pt x="1314551" y="326640"/>
                  </a:lnTo>
                  <a:lnTo>
                    <a:pt x="1304393" y="306324"/>
                  </a:lnTo>
                  <a:lnTo>
                    <a:pt x="1293600" y="286326"/>
                  </a:lnTo>
                  <a:lnTo>
                    <a:pt x="1282490" y="267597"/>
                  </a:lnTo>
                  <a:lnTo>
                    <a:pt x="1271063" y="249503"/>
                  </a:lnTo>
                  <a:lnTo>
                    <a:pt x="1259318" y="232362"/>
                  </a:lnTo>
                  <a:lnTo>
                    <a:pt x="1247255" y="215538"/>
                  </a:lnTo>
                  <a:lnTo>
                    <a:pt x="1234558" y="199983"/>
                  </a:lnTo>
                  <a:lnTo>
                    <a:pt x="1221860" y="185699"/>
                  </a:lnTo>
                  <a:lnTo>
                    <a:pt x="1215194" y="178715"/>
                  </a:lnTo>
                  <a:lnTo>
                    <a:pt x="1208528" y="172049"/>
                  </a:lnTo>
                  <a:lnTo>
                    <a:pt x="1201862" y="165383"/>
                  </a:lnTo>
                  <a:lnTo>
                    <a:pt x="1194878" y="159352"/>
                  </a:lnTo>
                  <a:lnTo>
                    <a:pt x="1188212" y="153321"/>
                  </a:lnTo>
                  <a:lnTo>
                    <a:pt x="1181229" y="147924"/>
                  </a:lnTo>
                  <a:lnTo>
                    <a:pt x="1174245" y="142210"/>
                  </a:lnTo>
                  <a:lnTo>
                    <a:pt x="1167262" y="137131"/>
                  </a:lnTo>
                  <a:lnTo>
                    <a:pt x="1159961" y="132370"/>
                  </a:lnTo>
                  <a:lnTo>
                    <a:pt x="1152977" y="127608"/>
                  </a:lnTo>
                  <a:lnTo>
                    <a:pt x="1145359" y="123164"/>
                  </a:lnTo>
                  <a:lnTo>
                    <a:pt x="1138058" y="119038"/>
                  </a:lnTo>
                  <a:lnTo>
                    <a:pt x="1122503" y="116816"/>
                  </a:lnTo>
                  <a:lnTo>
                    <a:pt x="1106632" y="114911"/>
                  </a:lnTo>
                  <a:lnTo>
                    <a:pt x="1090760" y="113641"/>
                  </a:lnTo>
                  <a:lnTo>
                    <a:pt x="1074888" y="112372"/>
                  </a:lnTo>
                  <a:close/>
                  <a:moveTo>
                    <a:pt x="1001243" y="112372"/>
                  </a:moveTo>
                  <a:lnTo>
                    <a:pt x="985372" y="113641"/>
                  </a:lnTo>
                  <a:lnTo>
                    <a:pt x="969500" y="114911"/>
                  </a:lnTo>
                  <a:lnTo>
                    <a:pt x="953628" y="116816"/>
                  </a:lnTo>
                  <a:lnTo>
                    <a:pt x="938391" y="119038"/>
                  </a:lnTo>
                  <a:lnTo>
                    <a:pt x="930773" y="123164"/>
                  </a:lnTo>
                  <a:lnTo>
                    <a:pt x="923789" y="127608"/>
                  </a:lnTo>
                  <a:lnTo>
                    <a:pt x="916488" y="132370"/>
                  </a:lnTo>
                  <a:lnTo>
                    <a:pt x="909505" y="137131"/>
                  </a:lnTo>
                  <a:lnTo>
                    <a:pt x="902204" y="142210"/>
                  </a:lnTo>
                  <a:lnTo>
                    <a:pt x="895220" y="147924"/>
                  </a:lnTo>
                  <a:lnTo>
                    <a:pt x="888554" y="153321"/>
                  </a:lnTo>
                  <a:lnTo>
                    <a:pt x="881571" y="159352"/>
                  </a:lnTo>
                  <a:lnTo>
                    <a:pt x="874587" y="165383"/>
                  </a:lnTo>
                  <a:lnTo>
                    <a:pt x="867921" y="172049"/>
                  </a:lnTo>
                  <a:lnTo>
                    <a:pt x="861255" y="178715"/>
                  </a:lnTo>
                  <a:lnTo>
                    <a:pt x="854589" y="185699"/>
                  </a:lnTo>
                  <a:lnTo>
                    <a:pt x="841574" y="199983"/>
                  </a:lnTo>
                  <a:lnTo>
                    <a:pt x="829194" y="215538"/>
                  </a:lnTo>
                  <a:lnTo>
                    <a:pt x="817132" y="232362"/>
                  </a:lnTo>
                  <a:lnTo>
                    <a:pt x="805069" y="249503"/>
                  </a:lnTo>
                  <a:lnTo>
                    <a:pt x="793641" y="267597"/>
                  </a:lnTo>
                  <a:lnTo>
                    <a:pt x="782849" y="286326"/>
                  </a:lnTo>
                  <a:lnTo>
                    <a:pt x="772056" y="306324"/>
                  </a:lnTo>
                  <a:lnTo>
                    <a:pt x="762215" y="326640"/>
                  </a:lnTo>
                  <a:lnTo>
                    <a:pt x="752058" y="347908"/>
                  </a:lnTo>
                  <a:lnTo>
                    <a:pt x="742852" y="369811"/>
                  </a:lnTo>
                  <a:lnTo>
                    <a:pt x="1001243" y="369811"/>
                  </a:lnTo>
                  <a:lnTo>
                    <a:pt x="1001243" y="112372"/>
                  </a:lnTo>
                  <a:close/>
                  <a:moveTo>
                    <a:pt x="1018702" y="0"/>
                  </a:moveTo>
                  <a:lnTo>
                    <a:pt x="1038066" y="0"/>
                  </a:lnTo>
                  <a:lnTo>
                    <a:pt x="1058064" y="0"/>
                  </a:lnTo>
                  <a:lnTo>
                    <a:pt x="1077745" y="635"/>
                  </a:lnTo>
                  <a:lnTo>
                    <a:pt x="1097109" y="2222"/>
                  </a:lnTo>
                  <a:lnTo>
                    <a:pt x="1116790" y="4127"/>
                  </a:lnTo>
                  <a:lnTo>
                    <a:pt x="1135836" y="6349"/>
                  </a:lnTo>
                  <a:lnTo>
                    <a:pt x="1154882" y="8888"/>
                  </a:lnTo>
                  <a:lnTo>
                    <a:pt x="1173928" y="11745"/>
                  </a:lnTo>
                  <a:lnTo>
                    <a:pt x="1192656" y="15554"/>
                  </a:lnTo>
                  <a:lnTo>
                    <a:pt x="1211067" y="19363"/>
                  </a:lnTo>
                  <a:lnTo>
                    <a:pt x="1229479" y="23807"/>
                  </a:lnTo>
                  <a:lnTo>
                    <a:pt x="1247890" y="29204"/>
                  </a:lnTo>
                  <a:lnTo>
                    <a:pt x="1265984" y="34283"/>
                  </a:lnTo>
                  <a:lnTo>
                    <a:pt x="1284077" y="39997"/>
                  </a:lnTo>
                  <a:lnTo>
                    <a:pt x="1301854" y="46345"/>
                  </a:lnTo>
                  <a:lnTo>
                    <a:pt x="1318995" y="53011"/>
                  </a:lnTo>
                  <a:lnTo>
                    <a:pt x="1336454" y="59995"/>
                  </a:lnTo>
                  <a:lnTo>
                    <a:pt x="1353278" y="67931"/>
                  </a:lnTo>
                  <a:lnTo>
                    <a:pt x="1370420" y="75549"/>
                  </a:lnTo>
                  <a:lnTo>
                    <a:pt x="1386926" y="84120"/>
                  </a:lnTo>
                  <a:lnTo>
                    <a:pt x="1403433" y="92373"/>
                  </a:lnTo>
                  <a:lnTo>
                    <a:pt x="1419622" y="101579"/>
                  </a:lnTo>
                  <a:lnTo>
                    <a:pt x="1435494" y="110784"/>
                  </a:lnTo>
                  <a:lnTo>
                    <a:pt x="1451365" y="120942"/>
                  </a:lnTo>
                  <a:lnTo>
                    <a:pt x="1466602" y="131100"/>
                  </a:lnTo>
                  <a:lnTo>
                    <a:pt x="1482156" y="141576"/>
                  </a:lnTo>
                  <a:lnTo>
                    <a:pt x="1496758" y="152686"/>
                  </a:lnTo>
                  <a:lnTo>
                    <a:pt x="1511360" y="163796"/>
                  </a:lnTo>
                  <a:lnTo>
                    <a:pt x="1525962" y="175224"/>
                  </a:lnTo>
                  <a:lnTo>
                    <a:pt x="1539929" y="187286"/>
                  </a:lnTo>
                  <a:lnTo>
                    <a:pt x="1553579" y="199349"/>
                  </a:lnTo>
                  <a:lnTo>
                    <a:pt x="1567229" y="212046"/>
                  </a:lnTo>
                  <a:lnTo>
                    <a:pt x="1579926" y="224743"/>
                  </a:lnTo>
                  <a:lnTo>
                    <a:pt x="1592941" y="237758"/>
                  </a:lnTo>
                  <a:lnTo>
                    <a:pt x="1605638" y="251408"/>
                  </a:lnTo>
                  <a:lnTo>
                    <a:pt x="1617701" y="265057"/>
                  </a:lnTo>
                  <a:lnTo>
                    <a:pt x="1629763" y="279025"/>
                  </a:lnTo>
                  <a:lnTo>
                    <a:pt x="1641191" y="293309"/>
                  </a:lnTo>
                  <a:lnTo>
                    <a:pt x="1652618" y="308229"/>
                  </a:lnTo>
                  <a:lnTo>
                    <a:pt x="1663411" y="323148"/>
                  </a:lnTo>
                  <a:lnTo>
                    <a:pt x="1674204" y="338385"/>
                  </a:lnTo>
                  <a:lnTo>
                    <a:pt x="1684044" y="353939"/>
                  </a:lnTo>
                  <a:lnTo>
                    <a:pt x="1693885" y="369493"/>
                  </a:lnTo>
                  <a:lnTo>
                    <a:pt x="1703091" y="385365"/>
                  </a:lnTo>
                  <a:lnTo>
                    <a:pt x="1712296" y="401554"/>
                  </a:lnTo>
                  <a:lnTo>
                    <a:pt x="1720867" y="418061"/>
                  </a:lnTo>
                  <a:lnTo>
                    <a:pt x="1729438" y="434567"/>
                  </a:lnTo>
                  <a:lnTo>
                    <a:pt x="1737056" y="451709"/>
                  </a:lnTo>
                  <a:lnTo>
                    <a:pt x="1744992" y="468533"/>
                  </a:lnTo>
                  <a:lnTo>
                    <a:pt x="1751976" y="485992"/>
                  </a:lnTo>
                  <a:lnTo>
                    <a:pt x="1758324" y="503133"/>
                  </a:lnTo>
                  <a:lnTo>
                    <a:pt x="1764673" y="520910"/>
                  </a:lnTo>
                  <a:lnTo>
                    <a:pt x="1770704" y="539003"/>
                  </a:lnTo>
                  <a:lnTo>
                    <a:pt x="1775783" y="557097"/>
                  </a:lnTo>
                  <a:lnTo>
                    <a:pt x="1780862" y="575508"/>
                  </a:lnTo>
                  <a:lnTo>
                    <a:pt x="1785306" y="593919"/>
                  </a:lnTo>
                  <a:lnTo>
                    <a:pt x="1789433" y="612331"/>
                  </a:lnTo>
                  <a:lnTo>
                    <a:pt x="1793242" y="631059"/>
                  </a:lnTo>
                  <a:lnTo>
                    <a:pt x="1796099" y="650423"/>
                  </a:lnTo>
                  <a:lnTo>
                    <a:pt x="1798956" y="669151"/>
                  </a:lnTo>
                  <a:lnTo>
                    <a:pt x="1801178" y="688515"/>
                  </a:lnTo>
                  <a:lnTo>
                    <a:pt x="1802765" y="707878"/>
                  </a:lnTo>
                  <a:lnTo>
                    <a:pt x="1804035" y="727242"/>
                  </a:lnTo>
                  <a:lnTo>
                    <a:pt x="1804987" y="746923"/>
                  </a:lnTo>
                  <a:lnTo>
                    <a:pt x="1804987" y="766921"/>
                  </a:lnTo>
                  <a:lnTo>
                    <a:pt x="1804987" y="786285"/>
                  </a:lnTo>
                  <a:lnTo>
                    <a:pt x="1804035" y="806283"/>
                  </a:lnTo>
                  <a:lnTo>
                    <a:pt x="1802765" y="825646"/>
                  </a:lnTo>
                  <a:lnTo>
                    <a:pt x="1801178" y="845010"/>
                  </a:lnTo>
                  <a:lnTo>
                    <a:pt x="1798956" y="864056"/>
                  </a:lnTo>
                  <a:lnTo>
                    <a:pt x="1796099" y="883419"/>
                  </a:lnTo>
                  <a:lnTo>
                    <a:pt x="1793242" y="902465"/>
                  </a:lnTo>
                  <a:lnTo>
                    <a:pt x="1789433" y="921194"/>
                  </a:lnTo>
                  <a:lnTo>
                    <a:pt x="1785306" y="939605"/>
                  </a:lnTo>
                  <a:lnTo>
                    <a:pt x="1780862" y="958016"/>
                  </a:lnTo>
                  <a:lnTo>
                    <a:pt x="1775783" y="976428"/>
                  </a:lnTo>
                  <a:lnTo>
                    <a:pt x="1770704" y="994521"/>
                  </a:lnTo>
                  <a:lnTo>
                    <a:pt x="1764673" y="1012298"/>
                  </a:lnTo>
                  <a:lnTo>
                    <a:pt x="1758324" y="1030074"/>
                  </a:lnTo>
                  <a:lnTo>
                    <a:pt x="1751976" y="1047851"/>
                  </a:lnTo>
                  <a:lnTo>
                    <a:pt x="1744992" y="1064992"/>
                  </a:lnTo>
                  <a:lnTo>
                    <a:pt x="1737056" y="1082134"/>
                  </a:lnTo>
                  <a:lnTo>
                    <a:pt x="1729438" y="1098958"/>
                  </a:lnTo>
                  <a:lnTo>
                    <a:pt x="1720867" y="1115464"/>
                  </a:lnTo>
                  <a:lnTo>
                    <a:pt x="1712296" y="1132288"/>
                  </a:lnTo>
                  <a:lnTo>
                    <a:pt x="1703091" y="1147843"/>
                  </a:lnTo>
                  <a:lnTo>
                    <a:pt x="1693885" y="1164349"/>
                  </a:lnTo>
                  <a:lnTo>
                    <a:pt x="1684044" y="1179586"/>
                  </a:lnTo>
                  <a:lnTo>
                    <a:pt x="1674204" y="1195140"/>
                  </a:lnTo>
                  <a:lnTo>
                    <a:pt x="1663411" y="1210377"/>
                  </a:lnTo>
                  <a:lnTo>
                    <a:pt x="1652618" y="1225297"/>
                  </a:lnTo>
                  <a:lnTo>
                    <a:pt x="1641191" y="1239898"/>
                  </a:lnTo>
                  <a:lnTo>
                    <a:pt x="1629763" y="1254183"/>
                  </a:lnTo>
                  <a:lnTo>
                    <a:pt x="1617701" y="1268150"/>
                  </a:lnTo>
                  <a:lnTo>
                    <a:pt x="1605638" y="1282117"/>
                  </a:lnTo>
                  <a:lnTo>
                    <a:pt x="1592941" y="1295449"/>
                  </a:lnTo>
                  <a:lnTo>
                    <a:pt x="1579926" y="1308782"/>
                  </a:lnTo>
                  <a:lnTo>
                    <a:pt x="1567229" y="1321797"/>
                  </a:lnTo>
                  <a:lnTo>
                    <a:pt x="1553579" y="1334176"/>
                  </a:lnTo>
                  <a:lnTo>
                    <a:pt x="1539929" y="1346239"/>
                  </a:lnTo>
                  <a:lnTo>
                    <a:pt x="1525962" y="1357984"/>
                  </a:lnTo>
                  <a:lnTo>
                    <a:pt x="1511360" y="1370047"/>
                  </a:lnTo>
                  <a:lnTo>
                    <a:pt x="1496758" y="1381157"/>
                  </a:lnTo>
                  <a:lnTo>
                    <a:pt x="1482156" y="1391949"/>
                  </a:lnTo>
                  <a:lnTo>
                    <a:pt x="1466602" y="1402425"/>
                  </a:lnTo>
                  <a:lnTo>
                    <a:pt x="1451365" y="1412583"/>
                  </a:lnTo>
                  <a:lnTo>
                    <a:pt x="1435494" y="1422423"/>
                  </a:lnTo>
                  <a:lnTo>
                    <a:pt x="1419622" y="1431946"/>
                  </a:lnTo>
                  <a:lnTo>
                    <a:pt x="1403433" y="1441152"/>
                  </a:lnTo>
                  <a:lnTo>
                    <a:pt x="1386926" y="1449723"/>
                  </a:lnTo>
                  <a:lnTo>
                    <a:pt x="1370420" y="1457976"/>
                  </a:lnTo>
                  <a:lnTo>
                    <a:pt x="1353278" y="1465912"/>
                  </a:lnTo>
                  <a:lnTo>
                    <a:pt x="1336454" y="1473213"/>
                  </a:lnTo>
                  <a:lnTo>
                    <a:pt x="1318995" y="1480196"/>
                  </a:lnTo>
                  <a:lnTo>
                    <a:pt x="1301854" y="1487180"/>
                  </a:lnTo>
                  <a:lnTo>
                    <a:pt x="1284077" y="1493528"/>
                  </a:lnTo>
                  <a:lnTo>
                    <a:pt x="1265984" y="1498925"/>
                  </a:lnTo>
                  <a:lnTo>
                    <a:pt x="1247890" y="1504639"/>
                  </a:lnTo>
                  <a:lnTo>
                    <a:pt x="1229479" y="1509400"/>
                  </a:lnTo>
                  <a:lnTo>
                    <a:pt x="1211067" y="1514162"/>
                  </a:lnTo>
                  <a:lnTo>
                    <a:pt x="1192656" y="1518288"/>
                  </a:lnTo>
                  <a:lnTo>
                    <a:pt x="1173928" y="1521463"/>
                  </a:lnTo>
                  <a:lnTo>
                    <a:pt x="1154882" y="1524637"/>
                  </a:lnTo>
                  <a:lnTo>
                    <a:pt x="1135836" y="1527494"/>
                  </a:lnTo>
                  <a:lnTo>
                    <a:pt x="1116790" y="1529716"/>
                  </a:lnTo>
                  <a:lnTo>
                    <a:pt x="1097109" y="1531303"/>
                  </a:lnTo>
                  <a:lnTo>
                    <a:pt x="1077745" y="1532573"/>
                  </a:lnTo>
                  <a:lnTo>
                    <a:pt x="1058064" y="1533208"/>
                  </a:lnTo>
                  <a:lnTo>
                    <a:pt x="1038066" y="1533525"/>
                  </a:lnTo>
                  <a:lnTo>
                    <a:pt x="1018702" y="1533208"/>
                  </a:lnTo>
                  <a:lnTo>
                    <a:pt x="998704" y="1532573"/>
                  </a:lnTo>
                  <a:lnTo>
                    <a:pt x="979340" y="1531303"/>
                  </a:lnTo>
                  <a:lnTo>
                    <a:pt x="959977" y="1529716"/>
                  </a:lnTo>
                  <a:lnTo>
                    <a:pt x="940931" y="1527494"/>
                  </a:lnTo>
                  <a:lnTo>
                    <a:pt x="921567" y="1524637"/>
                  </a:lnTo>
                  <a:lnTo>
                    <a:pt x="902839" y="1521463"/>
                  </a:lnTo>
                  <a:lnTo>
                    <a:pt x="884110" y="1518288"/>
                  </a:lnTo>
                  <a:lnTo>
                    <a:pt x="865382" y="1514162"/>
                  </a:lnTo>
                  <a:lnTo>
                    <a:pt x="846970" y="1509400"/>
                  </a:lnTo>
                  <a:lnTo>
                    <a:pt x="828559" y="1504639"/>
                  </a:lnTo>
                  <a:lnTo>
                    <a:pt x="810465" y="1498925"/>
                  </a:lnTo>
                  <a:lnTo>
                    <a:pt x="792689" y="1493528"/>
                  </a:lnTo>
                  <a:lnTo>
                    <a:pt x="774913" y="1487180"/>
                  </a:lnTo>
                  <a:lnTo>
                    <a:pt x="757136" y="1480196"/>
                  </a:lnTo>
                  <a:lnTo>
                    <a:pt x="739995" y="1473213"/>
                  </a:lnTo>
                  <a:lnTo>
                    <a:pt x="722854" y="1465912"/>
                  </a:lnTo>
                  <a:lnTo>
                    <a:pt x="706030" y="1457976"/>
                  </a:lnTo>
                  <a:lnTo>
                    <a:pt x="689523" y="1449723"/>
                  </a:lnTo>
                  <a:lnTo>
                    <a:pt x="673334" y="1441152"/>
                  </a:lnTo>
                  <a:lnTo>
                    <a:pt x="657145" y="1431946"/>
                  </a:lnTo>
                  <a:lnTo>
                    <a:pt x="640956" y="1422423"/>
                  </a:lnTo>
                  <a:lnTo>
                    <a:pt x="625401" y="1412583"/>
                  </a:lnTo>
                  <a:lnTo>
                    <a:pt x="609847" y="1402425"/>
                  </a:lnTo>
                  <a:lnTo>
                    <a:pt x="594610" y="1391949"/>
                  </a:lnTo>
                  <a:lnTo>
                    <a:pt x="579691" y="1381157"/>
                  </a:lnTo>
                  <a:lnTo>
                    <a:pt x="565089" y="1370047"/>
                  </a:lnTo>
                  <a:lnTo>
                    <a:pt x="550804" y="1357984"/>
                  </a:lnTo>
                  <a:lnTo>
                    <a:pt x="536837" y="1346239"/>
                  </a:lnTo>
                  <a:lnTo>
                    <a:pt x="522870" y="1334176"/>
                  </a:lnTo>
                  <a:lnTo>
                    <a:pt x="509538" y="1321797"/>
                  </a:lnTo>
                  <a:lnTo>
                    <a:pt x="496205" y="1308782"/>
                  </a:lnTo>
                  <a:lnTo>
                    <a:pt x="483508" y="1295449"/>
                  </a:lnTo>
                  <a:lnTo>
                    <a:pt x="470811" y="1282117"/>
                  </a:lnTo>
                  <a:lnTo>
                    <a:pt x="458748" y="1268150"/>
                  </a:lnTo>
                  <a:lnTo>
                    <a:pt x="447003" y="1254183"/>
                  </a:lnTo>
                  <a:lnTo>
                    <a:pt x="435258" y="1239898"/>
                  </a:lnTo>
                  <a:lnTo>
                    <a:pt x="424148" y="1225297"/>
                  </a:lnTo>
                  <a:lnTo>
                    <a:pt x="413038" y="1210377"/>
                  </a:lnTo>
                  <a:lnTo>
                    <a:pt x="402562" y="1195140"/>
                  </a:lnTo>
                  <a:lnTo>
                    <a:pt x="392404" y="1179586"/>
                  </a:lnTo>
                  <a:lnTo>
                    <a:pt x="382881" y="1164349"/>
                  </a:lnTo>
                  <a:lnTo>
                    <a:pt x="373041" y="1147843"/>
                  </a:lnTo>
                  <a:lnTo>
                    <a:pt x="364470" y="1132288"/>
                  </a:lnTo>
                  <a:lnTo>
                    <a:pt x="355582" y="1115464"/>
                  </a:lnTo>
                  <a:lnTo>
                    <a:pt x="347329" y="1098958"/>
                  </a:lnTo>
                  <a:lnTo>
                    <a:pt x="339393" y="1082134"/>
                  </a:lnTo>
                  <a:lnTo>
                    <a:pt x="331775" y="1064992"/>
                  </a:lnTo>
                  <a:lnTo>
                    <a:pt x="324791" y="1047851"/>
                  </a:lnTo>
                  <a:lnTo>
                    <a:pt x="318125" y="1030074"/>
                  </a:lnTo>
                  <a:lnTo>
                    <a:pt x="312094" y="1012298"/>
                  </a:lnTo>
                  <a:lnTo>
                    <a:pt x="306062" y="994521"/>
                  </a:lnTo>
                  <a:lnTo>
                    <a:pt x="300666" y="976428"/>
                  </a:lnTo>
                  <a:lnTo>
                    <a:pt x="295904" y="958016"/>
                  </a:lnTo>
                  <a:lnTo>
                    <a:pt x="290825" y="939605"/>
                  </a:lnTo>
                  <a:lnTo>
                    <a:pt x="287016" y="921194"/>
                  </a:lnTo>
                  <a:lnTo>
                    <a:pt x="283525" y="902465"/>
                  </a:lnTo>
                  <a:lnTo>
                    <a:pt x="280350" y="883419"/>
                  </a:lnTo>
                  <a:lnTo>
                    <a:pt x="277811" y="864056"/>
                  </a:lnTo>
                  <a:lnTo>
                    <a:pt x="275589" y="845010"/>
                  </a:lnTo>
                  <a:lnTo>
                    <a:pt x="273684" y="825646"/>
                  </a:lnTo>
                  <a:lnTo>
                    <a:pt x="272414" y="806283"/>
                  </a:lnTo>
                  <a:lnTo>
                    <a:pt x="271779" y="786285"/>
                  </a:lnTo>
                  <a:lnTo>
                    <a:pt x="271462" y="766921"/>
                  </a:lnTo>
                  <a:lnTo>
                    <a:pt x="271779" y="746923"/>
                  </a:lnTo>
                  <a:lnTo>
                    <a:pt x="272414" y="727242"/>
                  </a:lnTo>
                  <a:lnTo>
                    <a:pt x="273684" y="707878"/>
                  </a:lnTo>
                  <a:lnTo>
                    <a:pt x="275589" y="688515"/>
                  </a:lnTo>
                  <a:lnTo>
                    <a:pt x="277811" y="669151"/>
                  </a:lnTo>
                  <a:lnTo>
                    <a:pt x="280350" y="650423"/>
                  </a:lnTo>
                  <a:lnTo>
                    <a:pt x="283525" y="631059"/>
                  </a:lnTo>
                  <a:lnTo>
                    <a:pt x="287016" y="612331"/>
                  </a:lnTo>
                  <a:lnTo>
                    <a:pt x="290825" y="593919"/>
                  </a:lnTo>
                  <a:lnTo>
                    <a:pt x="295904" y="575508"/>
                  </a:lnTo>
                  <a:lnTo>
                    <a:pt x="300666" y="557097"/>
                  </a:lnTo>
                  <a:lnTo>
                    <a:pt x="306062" y="539003"/>
                  </a:lnTo>
                  <a:lnTo>
                    <a:pt x="312094" y="520910"/>
                  </a:lnTo>
                  <a:lnTo>
                    <a:pt x="318125" y="503133"/>
                  </a:lnTo>
                  <a:lnTo>
                    <a:pt x="324791" y="485992"/>
                  </a:lnTo>
                  <a:lnTo>
                    <a:pt x="331775" y="468533"/>
                  </a:lnTo>
                  <a:lnTo>
                    <a:pt x="339393" y="451709"/>
                  </a:lnTo>
                  <a:lnTo>
                    <a:pt x="347329" y="434567"/>
                  </a:lnTo>
                  <a:lnTo>
                    <a:pt x="355582" y="418061"/>
                  </a:lnTo>
                  <a:lnTo>
                    <a:pt x="364470" y="401554"/>
                  </a:lnTo>
                  <a:lnTo>
                    <a:pt x="373041" y="385365"/>
                  </a:lnTo>
                  <a:lnTo>
                    <a:pt x="382881" y="369493"/>
                  </a:lnTo>
                  <a:lnTo>
                    <a:pt x="392404" y="353939"/>
                  </a:lnTo>
                  <a:lnTo>
                    <a:pt x="402562" y="338385"/>
                  </a:lnTo>
                  <a:lnTo>
                    <a:pt x="413038" y="323148"/>
                  </a:lnTo>
                  <a:lnTo>
                    <a:pt x="424148" y="308229"/>
                  </a:lnTo>
                  <a:lnTo>
                    <a:pt x="435258" y="293309"/>
                  </a:lnTo>
                  <a:lnTo>
                    <a:pt x="447003" y="279025"/>
                  </a:lnTo>
                  <a:lnTo>
                    <a:pt x="458748" y="265057"/>
                  </a:lnTo>
                  <a:lnTo>
                    <a:pt x="470811" y="251408"/>
                  </a:lnTo>
                  <a:lnTo>
                    <a:pt x="483508" y="237758"/>
                  </a:lnTo>
                  <a:lnTo>
                    <a:pt x="496205" y="224743"/>
                  </a:lnTo>
                  <a:lnTo>
                    <a:pt x="509538" y="212046"/>
                  </a:lnTo>
                  <a:lnTo>
                    <a:pt x="522870" y="199349"/>
                  </a:lnTo>
                  <a:lnTo>
                    <a:pt x="536837" y="187286"/>
                  </a:lnTo>
                  <a:lnTo>
                    <a:pt x="550804" y="175224"/>
                  </a:lnTo>
                  <a:lnTo>
                    <a:pt x="565089" y="163796"/>
                  </a:lnTo>
                  <a:lnTo>
                    <a:pt x="579691" y="152686"/>
                  </a:lnTo>
                  <a:lnTo>
                    <a:pt x="594610" y="141576"/>
                  </a:lnTo>
                  <a:lnTo>
                    <a:pt x="609847" y="131100"/>
                  </a:lnTo>
                  <a:lnTo>
                    <a:pt x="625401" y="120942"/>
                  </a:lnTo>
                  <a:lnTo>
                    <a:pt x="640956" y="110784"/>
                  </a:lnTo>
                  <a:lnTo>
                    <a:pt x="657145" y="101579"/>
                  </a:lnTo>
                  <a:lnTo>
                    <a:pt x="673334" y="92373"/>
                  </a:lnTo>
                  <a:lnTo>
                    <a:pt x="689523" y="84120"/>
                  </a:lnTo>
                  <a:lnTo>
                    <a:pt x="706030" y="75549"/>
                  </a:lnTo>
                  <a:lnTo>
                    <a:pt x="722854" y="67931"/>
                  </a:lnTo>
                  <a:lnTo>
                    <a:pt x="739995" y="59995"/>
                  </a:lnTo>
                  <a:lnTo>
                    <a:pt x="757136" y="53011"/>
                  </a:lnTo>
                  <a:lnTo>
                    <a:pt x="774913" y="46345"/>
                  </a:lnTo>
                  <a:lnTo>
                    <a:pt x="792689" y="39997"/>
                  </a:lnTo>
                  <a:lnTo>
                    <a:pt x="810465" y="34283"/>
                  </a:lnTo>
                  <a:lnTo>
                    <a:pt x="828559" y="29204"/>
                  </a:lnTo>
                  <a:lnTo>
                    <a:pt x="846970" y="23807"/>
                  </a:lnTo>
                  <a:lnTo>
                    <a:pt x="865382" y="19363"/>
                  </a:lnTo>
                  <a:lnTo>
                    <a:pt x="884110" y="15554"/>
                  </a:lnTo>
                  <a:lnTo>
                    <a:pt x="902839" y="11745"/>
                  </a:lnTo>
                  <a:lnTo>
                    <a:pt x="921567" y="8888"/>
                  </a:lnTo>
                  <a:lnTo>
                    <a:pt x="940931" y="6349"/>
                  </a:lnTo>
                  <a:lnTo>
                    <a:pt x="959977" y="4127"/>
                  </a:lnTo>
                  <a:lnTo>
                    <a:pt x="979340" y="2222"/>
                  </a:lnTo>
                  <a:lnTo>
                    <a:pt x="998704" y="635"/>
                  </a:lnTo>
                  <a:lnTo>
                    <a:pt x="1018702" y="0"/>
                  </a:lnTo>
                  <a:close/>
                </a:path>
              </a:pathLst>
            </a:custGeom>
            <a:solidFill>
              <a:srgbClr val="268496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64879957-0E1E-4F80-BC6B-7A0BC4BE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906" y="3289788"/>
              <a:ext cx="377511" cy="564686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rgbClr val="268496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079803A-C3DA-46A3-9571-159112E064B5}"/>
              </a:ext>
            </a:extLst>
          </p:cNvPr>
          <p:cNvSpPr txBox="1"/>
          <p:nvPr/>
        </p:nvSpPr>
        <p:spPr>
          <a:xfrm>
            <a:off x="1526287" y="2691900"/>
            <a:ext cx="14253515" cy="9510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1.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线下运营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模仿高校表白墙的运作模式，招募同学运营管理，主要使用腾讯云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CMS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，门槛较低。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2. </a:t>
            </a: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学生验证功能</a:t>
            </a:r>
            <a:endParaRPr lang="en-US" altLang="zh-CN" sz="3600" b="1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限制使用人群，提高安全性。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=&gt;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学校邮箱验证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学校提供的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api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登录验证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3. </a:t>
            </a: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消息通知功能</a:t>
            </a:r>
            <a:endParaRPr lang="en-US" altLang="zh-CN" sz="3600" b="1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收到他人的提问或回复及时通知用户进行处理。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4. </a:t>
            </a: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举报功能</a:t>
            </a:r>
            <a:endParaRPr lang="en-US" altLang="zh-CN" sz="3600" b="1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举报发布不良信息或违规的用户，营造良好的平台环境。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5. </a:t>
            </a: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优化性能</a:t>
            </a:r>
            <a:endParaRPr lang="en-US" altLang="zh-CN" sz="3600" b="1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若访问量达到一定数目，增加高并发的处理机制，优化数据库架构。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16671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4">
            <a:extLst>
              <a:ext uri="{FF2B5EF4-FFF2-40B4-BE49-F238E27FC236}">
                <a16:creationId xmlns:a16="http://schemas.microsoft.com/office/drawing/2014/main" id="{DC6AF4D9-C98D-442A-A55F-896B9C3138C4}"/>
              </a:ext>
            </a:extLst>
          </p:cNvPr>
          <p:cNvSpPr txBox="1"/>
          <p:nvPr/>
        </p:nvSpPr>
        <p:spPr>
          <a:xfrm>
            <a:off x="6608555" y="4729572"/>
            <a:ext cx="9541289" cy="2862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谢谢各位评委的聆听</a:t>
            </a:r>
            <a:endParaRPr lang="en-US" altLang="zh-CN" sz="600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endParaRPr lang="en-US" altLang="zh-CN" sz="600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敬请批评指正！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3D0E09C-87B1-4350-99C4-6363C40272FD}"/>
              </a:ext>
            </a:extLst>
          </p:cNvPr>
          <p:cNvGrpSpPr/>
          <p:nvPr/>
        </p:nvGrpSpPr>
        <p:grpSpPr>
          <a:xfrm>
            <a:off x="-536111" y="9709720"/>
            <a:ext cx="23333909" cy="4371630"/>
            <a:chOff x="-536111" y="9709720"/>
            <a:chExt cx="23333909" cy="4371630"/>
          </a:xfrm>
        </p:grpSpPr>
        <p:sp>
          <p:nvSpPr>
            <p:cNvPr id="47" name="Google Shape;945;p38">
              <a:extLst>
                <a:ext uri="{FF2B5EF4-FFF2-40B4-BE49-F238E27FC236}">
                  <a16:creationId xmlns:a16="http://schemas.microsoft.com/office/drawing/2014/main" id="{95F6B345-2684-4F81-89D9-ADC612AF1B06}"/>
                </a:ext>
              </a:extLst>
            </p:cNvPr>
            <p:cNvSpPr/>
            <p:nvPr/>
          </p:nvSpPr>
          <p:spPr>
            <a:xfrm rot="18853483">
              <a:off x="21157241" y="9844214"/>
              <a:ext cx="1763892" cy="1517223"/>
            </a:xfrm>
            <a:custGeom>
              <a:avLst/>
              <a:gdLst/>
              <a:ahLst/>
              <a:cxnLst/>
              <a:rect l="l" t="t" r="r" b="b"/>
              <a:pathLst>
                <a:path w="17398" h="14965" extrusionOk="0">
                  <a:moveTo>
                    <a:pt x="4258" y="12069"/>
                  </a:moveTo>
                  <a:lnTo>
                    <a:pt x="4599" y="12093"/>
                  </a:lnTo>
                  <a:lnTo>
                    <a:pt x="4769" y="12093"/>
                  </a:lnTo>
                  <a:lnTo>
                    <a:pt x="4721" y="12264"/>
                  </a:lnTo>
                  <a:lnTo>
                    <a:pt x="4672" y="12458"/>
                  </a:lnTo>
                  <a:lnTo>
                    <a:pt x="4672" y="12580"/>
                  </a:lnTo>
                  <a:lnTo>
                    <a:pt x="4477" y="12580"/>
                  </a:lnTo>
                  <a:lnTo>
                    <a:pt x="4307" y="12215"/>
                  </a:lnTo>
                  <a:lnTo>
                    <a:pt x="4258" y="12069"/>
                  </a:lnTo>
                  <a:close/>
                  <a:moveTo>
                    <a:pt x="3991" y="12069"/>
                  </a:moveTo>
                  <a:lnTo>
                    <a:pt x="3991" y="12166"/>
                  </a:lnTo>
                  <a:lnTo>
                    <a:pt x="3991" y="12239"/>
                  </a:lnTo>
                  <a:lnTo>
                    <a:pt x="4015" y="12434"/>
                  </a:lnTo>
                  <a:lnTo>
                    <a:pt x="4064" y="12580"/>
                  </a:lnTo>
                  <a:lnTo>
                    <a:pt x="3553" y="12629"/>
                  </a:lnTo>
                  <a:lnTo>
                    <a:pt x="3529" y="12531"/>
                  </a:lnTo>
                  <a:lnTo>
                    <a:pt x="3504" y="12434"/>
                  </a:lnTo>
                  <a:lnTo>
                    <a:pt x="3480" y="12361"/>
                  </a:lnTo>
                  <a:lnTo>
                    <a:pt x="3456" y="12118"/>
                  </a:lnTo>
                  <a:lnTo>
                    <a:pt x="3456" y="12093"/>
                  </a:lnTo>
                  <a:lnTo>
                    <a:pt x="3991" y="12069"/>
                  </a:lnTo>
                  <a:close/>
                  <a:moveTo>
                    <a:pt x="4940" y="12093"/>
                  </a:moveTo>
                  <a:lnTo>
                    <a:pt x="5499" y="12166"/>
                  </a:lnTo>
                  <a:lnTo>
                    <a:pt x="5475" y="12264"/>
                  </a:lnTo>
                  <a:lnTo>
                    <a:pt x="5451" y="12361"/>
                  </a:lnTo>
                  <a:lnTo>
                    <a:pt x="5451" y="12483"/>
                  </a:lnTo>
                  <a:lnTo>
                    <a:pt x="5475" y="12629"/>
                  </a:lnTo>
                  <a:lnTo>
                    <a:pt x="5378" y="12604"/>
                  </a:lnTo>
                  <a:lnTo>
                    <a:pt x="5061" y="12604"/>
                  </a:lnTo>
                  <a:lnTo>
                    <a:pt x="5061" y="12531"/>
                  </a:lnTo>
                  <a:lnTo>
                    <a:pt x="4988" y="12312"/>
                  </a:lnTo>
                  <a:lnTo>
                    <a:pt x="4940" y="12093"/>
                  </a:lnTo>
                  <a:close/>
                  <a:moveTo>
                    <a:pt x="13699" y="12069"/>
                  </a:moveTo>
                  <a:lnTo>
                    <a:pt x="13651" y="12215"/>
                  </a:lnTo>
                  <a:lnTo>
                    <a:pt x="13602" y="12361"/>
                  </a:lnTo>
                  <a:lnTo>
                    <a:pt x="13602" y="12653"/>
                  </a:lnTo>
                  <a:lnTo>
                    <a:pt x="13188" y="12653"/>
                  </a:lnTo>
                  <a:lnTo>
                    <a:pt x="13115" y="12385"/>
                  </a:lnTo>
                  <a:lnTo>
                    <a:pt x="13091" y="12093"/>
                  </a:lnTo>
                  <a:lnTo>
                    <a:pt x="13699" y="12069"/>
                  </a:lnTo>
                  <a:close/>
                  <a:moveTo>
                    <a:pt x="13845" y="12069"/>
                  </a:moveTo>
                  <a:lnTo>
                    <a:pt x="14381" y="12093"/>
                  </a:lnTo>
                  <a:lnTo>
                    <a:pt x="14332" y="12215"/>
                  </a:lnTo>
                  <a:lnTo>
                    <a:pt x="14283" y="12361"/>
                  </a:lnTo>
                  <a:lnTo>
                    <a:pt x="14283" y="12507"/>
                  </a:lnTo>
                  <a:lnTo>
                    <a:pt x="14283" y="12677"/>
                  </a:lnTo>
                  <a:lnTo>
                    <a:pt x="13943" y="12653"/>
                  </a:lnTo>
                  <a:lnTo>
                    <a:pt x="13943" y="12361"/>
                  </a:lnTo>
                  <a:lnTo>
                    <a:pt x="13894" y="12215"/>
                  </a:lnTo>
                  <a:lnTo>
                    <a:pt x="13845" y="12069"/>
                  </a:lnTo>
                  <a:close/>
                  <a:moveTo>
                    <a:pt x="3188" y="12093"/>
                  </a:moveTo>
                  <a:lnTo>
                    <a:pt x="3139" y="12215"/>
                  </a:lnTo>
                  <a:lnTo>
                    <a:pt x="3139" y="12434"/>
                  </a:lnTo>
                  <a:lnTo>
                    <a:pt x="3139" y="12556"/>
                  </a:lnTo>
                  <a:lnTo>
                    <a:pt x="3164" y="12653"/>
                  </a:lnTo>
                  <a:lnTo>
                    <a:pt x="2750" y="12726"/>
                  </a:lnTo>
                  <a:lnTo>
                    <a:pt x="2677" y="12726"/>
                  </a:lnTo>
                  <a:lnTo>
                    <a:pt x="2701" y="12677"/>
                  </a:lnTo>
                  <a:lnTo>
                    <a:pt x="2701" y="12629"/>
                  </a:lnTo>
                  <a:lnTo>
                    <a:pt x="2701" y="12580"/>
                  </a:lnTo>
                  <a:lnTo>
                    <a:pt x="2653" y="12531"/>
                  </a:lnTo>
                  <a:lnTo>
                    <a:pt x="2628" y="12458"/>
                  </a:lnTo>
                  <a:lnTo>
                    <a:pt x="2604" y="12361"/>
                  </a:lnTo>
                  <a:lnTo>
                    <a:pt x="2580" y="12166"/>
                  </a:lnTo>
                  <a:lnTo>
                    <a:pt x="3188" y="12093"/>
                  </a:lnTo>
                  <a:close/>
                  <a:moveTo>
                    <a:pt x="5694" y="12215"/>
                  </a:moveTo>
                  <a:lnTo>
                    <a:pt x="5986" y="12288"/>
                  </a:lnTo>
                  <a:lnTo>
                    <a:pt x="6278" y="12361"/>
                  </a:lnTo>
                  <a:lnTo>
                    <a:pt x="6229" y="12507"/>
                  </a:lnTo>
                  <a:lnTo>
                    <a:pt x="6229" y="12677"/>
                  </a:lnTo>
                  <a:lnTo>
                    <a:pt x="6229" y="12726"/>
                  </a:lnTo>
                  <a:lnTo>
                    <a:pt x="5791" y="12653"/>
                  </a:lnTo>
                  <a:lnTo>
                    <a:pt x="5767" y="12531"/>
                  </a:lnTo>
                  <a:lnTo>
                    <a:pt x="5743" y="12410"/>
                  </a:lnTo>
                  <a:lnTo>
                    <a:pt x="5694" y="12215"/>
                  </a:lnTo>
                  <a:close/>
                  <a:moveTo>
                    <a:pt x="13383" y="487"/>
                  </a:moveTo>
                  <a:lnTo>
                    <a:pt x="13699" y="511"/>
                  </a:lnTo>
                  <a:lnTo>
                    <a:pt x="14308" y="584"/>
                  </a:lnTo>
                  <a:lnTo>
                    <a:pt x="14648" y="657"/>
                  </a:lnTo>
                  <a:lnTo>
                    <a:pt x="14989" y="730"/>
                  </a:lnTo>
                  <a:lnTo>
                    <a:pt x="15305" y="827"/>
                  </a:lnTo>
                  <a:lnTo>
                    <a:pt x="15646" y="949"/>
                  </a:lnTo>
                  <a:lnTo>
                    <a:pt x="15938" y="1095"/>
                  </a:lnTo>
                  <a:lnTo>
                    <a:pt x="16230" y="1265"/>
                  </a:lnTo>
                  <a:lnTo>
                    <a:pt x="16498" y="1484"/>
                  </a:lnTo>
                  <a:lnTo>
                    <a:pt x="16741" y="1728"/>
                  </a:lnTo>
                  <a:lnTo>
                    <a:pt x="16741" y="1801"/>
                  </a:lnTo>
                  <a:lnTo>
                    <a:pt x="16790" y="2020"/>
                  </a:lnTo>
                  <a:lnTo>
                    <a:pt x="16838" y="2214"/>
                  </a:lnTo>
                  <a:lnTo>
                    <a:pt x="16887" y="2652"/>
                  </a:lnTo>
                  <a:lnTo>
                    <a:pt x="16887" y="3066"/>
                  </a:lnTo>
                  <a:lnTo>
                    <a:pt x="16911" y="3504"/>
                  </a:lnTo>
                  <a:lnTo>
                    <a:pt x="16887" y="4477"/>
                  </a:lnTo>
                  <a:lnTo>
                    <a:pt x="16863" y="5475"/>
                  </a:lnTo>
                  <a:lnTo>
                    <a:pt x="16814" y="6983"/>
                  </a:lnTo>
                  <a:lnTo>
                    <a:pt x="16790" y="8492"/>
                  </a:lnTo>
                  <a:lnTo>
                    <a:pt x="16838" y="10244"/>
                  </a:lnTo>
                  <a:lnTo>
                    <a:pt x="16838" y="11120"/>
                  </a:lnTo>
                  <a:lnTo>
                    <a:pt x="16790" y="11996"/>
                  </a:lnTo>
                  <a:lnTo>
                    <a:pt x="16473" y="11947"/>
                  </a:lnTo>
                  <a:lnTo>
                    <a:pt x="16181" y="11874"/>
                  </a:lnTo>
                  <a:lnTo>
                    <a:pt x="15622" y="11753"/>
                  </a:lnTo>
                  <a:lnTo>
                    <a:pt x="15354" y="11680"/>
                  </a:lnTo>
                  <a:lnTo>
                    <a:pt x="15062" y="11655"/>
                  </a:lnTo>
                  <a:lnTo>
                    <a:pt x="14405" y="11607"/>
                  </a:lnTo>
                  <a:lnTo>
                    <a:pt x="13724" y="11582"/>
                  </a:lnTo>
                  <a:lnTo>
                    <a:pt x="13067" y="11607"/>
                  </a:lnTo>
                  <a:lnTo>
                    <a:pt x="12385" y="11655"/>
                  </a:lnTo>
                  <a:lnTo>
                    <a:pt x="11850" y="11704"/>
                  </a:lnTo>
                  <a:lnTo>
                    <a:pt x="11315" y="11801"/>
                  </a:lnTo>
                  <a:lnTo>
                    <a:pt x="10780" y="11923"/>
                  </a:lnTo>
                  <a:lnTo>
                    <a:pt x="10269" y="12118"/>
                  </a:lnTo>
                  <a:lnTo>
                    <a:pt x="10025" y="12215"/>
                  </a:lnTo>
                  <a:lnTo>
                    <a:pt x="9733" y="12361"/>
                  </a:lnTo>
                  <a:lnTo>
                    <a:pt x="9417" y="12531"/>
                  </a:lnTo>
                  <a:lnTo>
                    <a:pt x="9149" y="12726"/>
                  </a:lnTo>
                  <a:lnTo>
                    <a:pt x="9101" y="11363"/>
                  </a:lnTo>
                  <a:lnTo>
                    <a:pt x="9052" y="10001"/>
                  </a:lnTo>
                  <a:lnTo>
                    <a:pt x="8979" y="8662"/>
                  </a:lnTo>
                  <a:lnTo>
                    <a:pt x="8955" y="7300"/>
                  </a:lnTo>
                  <a:lnTo>
                    <a:pt x="8955" y="5913"/>
                  </a:lnTo>
                  <a:lnTo>
                    <a:pt x="8930" y="4526"/>
                  </a:lnTo>
                  <a:lnTo>
                    <a:pt x="8930" y="3942"/>
                  </a:lnTo>
                  <a:lnTo>
                    <a:pt x="8930" y="3358"/>
                  </a:lnTo>
                  <a:lnTo>
                    <a:pt x="8930" y="2774"/>
                  </a:lnTo>
                  <a:lnTo>
                    <a:pt x="8930" y="2214"/>
                  </a:lnTo>
                  <a:lnTo>
                    <a:pt x="8930" y="2166"/>
                  </a:lnTo>
                  <a:lnTo>
                    <a:pt x="9222" y="2020"/>
                  </a:lnTo>
                  <a:lnTo>
                    <a:pt x="9490" y="1849"/>
                  </a:lnTo>
                  <a:lnTo>
                    <a:pt x="9758" y="1679"/>
                  </a:lnTo>
                  <a:lnTo>
                    <a:pt x="10001" y="1533"/>
                  </a:lnTo>
                  <a:lnTo>
                    <a:pt x="10877" y="1046"/>
                  </a:lnTo>
                  <a:lnTo>
                    <a:pt x="11339" y="827"/>
                  </a:lnTo>
                  <a:lnTo>
                    <a:pt x="11777" y="657"/>
                  </a:lnTo>
                  <a:lnTo>
                    <a:pt x="12069" y="560"/>
                  </a:lnTo>
                  <a:lnTo>
                    <a:pt x="12385" y="511"/>
                  </a:lnTo>
                  <a:lnTo>
                    <a:pt x="12702" y="487"/>
                  </a:lnTo>
                  <a:close/>
                  <a:moveTo>
                    <a:pt x="12872" y="12093"/>
                  </a:moveTo>
                  <a:lnTo>
                    <a:pt x="12823" y="12166"/>
                  </a:lnTo>
                  <a:lnTo>
                    <a:pt x="12775" y="12264"/>
                  </a:lnTo>
                  <a:lnTo>
                    <a:pt x="12750" y="12361"/>
                  </a:lnTo>
                  <a:lnTo>
                    <a:pt x="12750" y="12458"/>
                  </a:lnTo>
                  <a:lnTo>
                    <a:pt x="12775" y="12677"/>
                  </a:lnTo>
                  <a:lnTo>
                    <a:pt x="12215" y="12726"/>
                  </a:lnTo>
                  <a:lnTo>
                    <a:pt x="12215" y="12702"/>
                  </a:lnTo>
                  <a:lnTo>
                    <a:pt x="12191" y="12629"/>
                  </a:lnTo>
                  <a:lnTo>
                    <a:pt x="12166" y="12580"/>
                  </a:lnTo>
                  <a:lnTo>
                    <a:pt x="12166" y="12434"/>
                  </a:lnTo>
                  <a:lnTo>
                    <a:pt x="12166" y="12191"/>
                  </a:lnTo>
                  <a:lnTo>
                    <a:pt x="12166" y="12166"/>
                  </a:lnTo>
                  <a:lnTo>
                    <a:pt x="12677" y="12118"/>
                  </a:lnTo>
                  <a:lnTo>
                    <a:pt x="12872" y="12093"/>
                  </a:lnTo>
                  <a:close/>
                  <a:moveTo>
                    <a:pt x="14673" y="12093"/>
                  </a:moveTo>
                  <a:lnTo>
                    <a:pt x="15232" y="12166"/>
                  </a:lnTo>
                  <a:lnTo>
                    <a:pt x="15184" y="12239"/>
                  </a:lnTo>
                  <a:lnTo>
                    <a:pt x="15135" y="12312"/>
                  </a:lnTo>
                  <a:lnTo>
                    <a:pt x="15111" y="12410"/>
                  </a:lnTo>
                  <a:lnTo>
                    <a:pt x="15111" y="12483"/>
                  </a:lnTo>
                  <a:lnTo>
                    <a:pt x="15135" y="12629"/>
                  </a:lnTo>
                  <a:lnTo>
                    <a:pt x="15159" y="12775"/>
                  </a:lnTo>
                  <a:lnTo>
                    <a:pt x="15159" y="12775"/>
                  </a:lnTo>
                  <a:lnTo>
                    <a:pt x="14648" y="12702"/>
                  </a:lnTo>
                  <a:lnTo>
                    <a:pt x="14673" y="12410"/>
                  </a:lnTo>
                  <a:lnTo>
                    <a:pt x="14673" y="12239"/>
                  </a:lnTo>
                  <a:lnTo>
                    <a:pt x="14673" y="12093"/>
                  </a:lnTo>
                  <a:close/>
                  <a:moveTo>
                    <a:pt x="6521" y="12458"/>
                  </a:moveTo>
                  <a:lnTo>
                    <a:pt x="6838" y="12580"/>
                  </a:lnTo>
                  <a:lnTo>
                    <a:pt x="6789" y="12702"/>
                  </a:lnTo>
                  <a:lnTo>
                    <a:pt x="6765" y="12848"/>
                  </a:lnTo>
                  <a:lnTo>
                    <a:pt x="6667" y="12799"/>
                  </a:lnTo>
                  <a:lnTo>
                    <a:pt x="6570" y="12629"/>
                  </a:lnTo>
                  <a:lnTo>
                    <a:pt x="6521" y="12458"/>
                  </a:lnTo>
                  <a:close/>
                  <a:moveTo>
                    <a:pt x="2215" y="12239"/>
                  </a:moveTo>
                  <a:lnTo>
                    <a:pt x="2190" y="12361"/>
                  </a:lnTo>
                  <a:lnTo>
                    <a:pt x="2215" y="12507"/>
                  </a:lnTo>
                  <a:lnTo>
                    <a:pt x="2239" y="12629"/>
                  </a:lnTo>
                  <a:lnTo>
                    <a:pt x="2312" y="12750"/>
                  </a:lnTo>
                  <a:lnTo>
                    <a:pt x="2336" y="12775"/>
                  </a:lnTo>
                  <a:lnTo>
                    <a:pt x="1850" y="12872"/>
                  </a:lnTo>
                  <a:lnTo>
                    <a:pt x="1850" y="12604"/>
                  </a:lnTo>
                  <a:lnTo>
                    <a:pt x="1850" y="12312"/>
                  </a:lnTo>
                  <a:lnTo>
                    <a:pt x="2215" y="12239"/>
                  </a:lnTo>
                  <a:close/>
                  <a:moveTo>
                    <a:pt x="11850" y="12191"/>
                  </a:moveTo>
                  <a:lnTo>
                    <a:pt x="11826" y="12385"/>
                  </a:lnTo>
                  <a:lnTo>
                    <a:pt x="11826" y="12580"/>
                  </a:lnTo>
                  <a:lnTo>
                    <a:pt x="11850" y="12775"/>
                  </a:lnTo>
                  <a:lnTo>
                    <a:pt x="11315" y="12848"/>
                  </a:lnTo>
                  <a:lnTo>
                    <a:pt x="11242" y="12872"/>
                  </a:lnTo>
                  <a:lnTo>
                    <a:pt x="11193" y="12823"/>
                  </a:lnTo>
                  <a:lnTo>
                    <a:pt x="11193" y="12775"/>
                  </a:lnTo>
                  <a:lnTo>
                    <a:pt x="11193" y="12580"/>
                  </a:lnTo>
                  <a:lnTo>
                    <a:pt x="11193" y="12410"/>
                  </a:lnTo>
                  <a:lnTo>
                    <a:pt x="11169" y="12337"/>
                  </a:lnTo>
                  <a:lnTo>
                    <a:pt x="11510" y="12239"/>
                  </a:lnTo>
                  <a:lnTo>
                    <a:pt x="11850" y="12191"/>
                  </a:lnTo>
                  <a:close/>
                  <a:moveTo>
                    <a:pt x="4842" y="511"/>
                  </a:moveTo>
                  <a:lnTo>
                    <a:pt x="5183" y="535"/>
                  </a:lnTo>
                  <a:lnTo>
                    <a:pt x="5548" y="584"/>
                  </a:lnTo>
                  <a:lnTo>
                    <a:pt x="5889" y="657"/>
                  </a:lnTo>
                  <a:lnTo>
                    <a:pt x="6229" y="754"/>
                  </a:lnTo>
                  <a:lnTo>
                    <a:pt x="6546" y="876"/>
                  </a:lnTo>
                  <a:lnTo>
                    <a:pt x="6862" y="1022"/>
                  </a:lnTo>
                  <a:lnTo>
                    <a:pt x="7178" y="1168"/>
                  </a:lnTo>
                  <a:lnTo>
                    <a:pt x="7470" y="1363"/>
                  </a:lnTo>
                  <a:lnTo>
                    <a:pt x="7738" y="1557"/>
                  </a:lnTo>
                  <a:lnTo>
                    <a:pt x="8006" y="1801"/>
                  </a:lnTo>
                  <a:lnTo>
                    <a:pt x="8225" y="2044"/>
                  </a:lnTo>
                  <a:lnTo>
                    <a:pt x="8444" y="2287"/>
                  </a:lnTo>
                  <a:lnTo>
                    <a:pt x="8492" y="2360"/>
                  </a:lnTo>
                  <a:lnTo>
                    <a:pt x="8444" y="2847"/>
                  </a:lnTo>
                  <a:lnTo>
                    <a:pt x="8419" y="3358"/>
                  </a:lnTo>
                  <a:lnTo>
                    <a:pt x="8444" y="4331"/>
                  </a:lnTo>
                  <a:lnTo>
                    <a:pt x="8468" y="5718"/>
                  </a:lnTo>
                  <a:lnTo>
                    <a:pt x="8468" y="7105"/>
                  </a:lnTo>
                  <a:lnTo>
                    <a:pt x="8468" y="7835"/>
                  </a:lnTo>
                  <a:lnTo>
                    <a:pt x="8492" y="8565"/>
                  </a:lnTo>
                  <a:lnTo>
                    <a:pt x="8541" y="10049"/>
                  </a:lnTo>
                  <a:lnTo>
                    <a:pt x="8614" y="11509"/>
                  </a:lnTo>
                  <a:lnTo>
                    <a:pt x="8663" y="12969"/>
                  </a:lnTo>
                  <a:lnTo>
                    <a:pt x="8663" y="12969"/>
                  </a:lnTo>
                  <a:lnTo>
                    <a:pt x="7860" y="12507"/>
                  </a:lnTo>
                  <a:lnTo>
                    <a:pt x="7446" y="12288"/>
                  </a:lnTo>
                  <a:lnTo>
                    <a:pt x="7032" y="12069"/>
                  </a:lnTo>
                  <a:lnTo>
                    <a:pt x="6765" y="11947"/>
                  </a:lnTo>
                  <a:lnTo>
                    <a:pt x="6497" y="11850"/>
                  </a:lnTo>
                  <a:lnTo>
                    <a:pt x="6205" y="11777"/>
                  </a:lnTo>
                  <a:lnTo>
                    <a:pt x="5937" y="11704"/>
                  </a:lnTo>
                  <a:lnTo>
                    <a:pt x="5353" y="11607"/>
                  </a:lnTo>
                  <a:lnTo>
                    <a:pt x="4769" y="11534"/>
                  </a:lnTo>
                  <a:lnTo>
                    <a:pt x="3650" y="11534"/>
                  </a:lnTo>
                  <a:lnTo>
                    <a:pt x="3066" y="11558"/>
                  </a:lnTo>
                  <a:lnTo>
                    <a:pt x="2507" y="11631"/>
                  </a:lnTo>
                  <a:lnTo>
                    <a:pt x="2044" y="11704"/>
                  </a:lnTo>
                  <a:lnTo>
                    <a:pt x="1533" y="11801"/>
                  </a:lnTo>
                  <a:lnTo>
                    <a:pt x="1290" y="11874"/>
                  </a:lnTo>
                  <a:lnTo>
                    <a:pt x="1047" y="11947"/>
                  </a:lnTo>
                  <a:lnTo>
                    <a:pt x="828" y="12045"/>
                  </a:lnTo>
                  <a:lnTo>
                    <a:pt x="609" y="12166"/>
                  </a:lnTo>
                  <a:lnTo>
                    <a:pt x="609" y="12166"/>
                  </a:lnTo>
                  <a:lnTo>
                    <a:pt x="633" y="11972"/>
                  </a:lnTo>
                  <a:lnTo>
                    <a:pt x="657" y="11777"/>
                  </a:lnTo>
                  <a:lnTo>
                    <a:pt x="657" y="11485"/>
                  </a:lnTo>
                  <a:lnTo>
                    <a:pt x="584" y="10147"/>
                  </a:lnTo>
                  <a:lnTo>
                    <a:pt x="536" y="9490"/>
                  </a:lnTo>
                  <a:lnTo>
                    <a:pt x="536" y="8833"/>
                  </a:lnTo>
                  <a:lnTo>
                    <a:pt x="560" y="7908"/>
                  </a:lnTo>
                  <a:lnTo>
                    <a:pt x="609" y="7008"/>
                  </a:lnTo>
                  <a:lnTo>
                    <a:pt x="657" y="6083"/>
                  </a:lnTo>
                  <a:lnTo>
                    <a:pt x="657" y="5645"/>
                  </a:lnTo>
                  <a:lnTo>
                    <a:pt x="657" y="5183"/>
                  </a:lnTo>
                  <a:lnTo>
                    <a:pt x="609" y="4234"/>
                  </a:lnTo>
                  <a:lnTo>
                    <a:pt x="584" y="3309"/>
                  </a:lnTo>
                  <a:lnTo>
                    <a:pt x="584" y="2896"/>
                  </a:lnTo>
                  <a:lnTo>
                    <a:pt x="609" y="2506"/>
                  </a:lnTo>
                  <a:lnTo>
                    <a:pt x="657" y="1728"/>
                  </a:lnTo>
                  <a:lnTo>
                    <a:pt x="949" y="1582"/>
                  </a:lnTo>
                  <a:lnTo>
                    <a:pt x="1241" y="1460"/>
                  </a:lnTo>
                  <a:lnTo>
                    <a:pt x="1801" y="1241"/>
                  </a:lnTo>
                  <a:lnTo>
                    <a:pt x="2653" y="949"/>
                  </a:lnTo>
                  <a:lnTo>
                    <a:pt x="3504" y="681"/>
                  </a:lnTo>
                  <a:lnTo>
                    <a:pt x="3821" y="608"/>
                  </a:lnTo>
                  <a:lnTo>
                    <a:pt x="4161" y="535"/>
                  </a:lnTo>
                  <a:lnTo>
                    <a:pt x="4502" y="511"/>
                  </a:lnTo>
                  <a:close/>
                  <a:moveTo>
                    <a:pt x="15354" y="12191"/>
                  </a:moveTo>
                  <a:lnTo>
                    <a:pt x="15646" y="12239"/>
                  </a:lnTo>
                  <a:lnTo>
                    <a:pt x="15938" y="12337"/>
                  </a:lnTo>
                  <a:lnTo>
                    <a:pt x="15889" y="12507"/>
                  </a:lnTo>
                  <a:lnTo>
                    <a:pt x="15889" y="12653"/>
                  </a:lnTo>
                  <a:lnTo>
                    <a:pt x="15889" y="12994"/>
                  </a:lnTo>
                  <a:lnTo>
                    <a:pt x="15524" y="12872"/>
                  </a:lnTo>
                  <a:lnTo>
                    <a:pt x="15500" y="12702"/>
                  </a:lnTo>
                  <a:lnTo>
                    <a:pt x="15427" y="12507"/>
                  </a:lnTo>
                  <a:lnTo>
                    <a:pt x="15378" y="12337"/>
                  </a:lnTo>
                  <a:lnTo>
                    <a:pt x="15330" y="12191"/>
                  </a:lnTo>
                  <a:close/>
                  <a:moveTo>
                    <a:pt x="1509" y="12385"/>
                  </a:moveTo>
                  <a:lnTo>
                    <a:pt x="1460" y="12677"/>
                  </a:lnTo>
                  <a:lnTo>
                    <a:pt x="1436" y="12848"/>
                  </a:lnTo>
                  <a:lnTo>
                    <a:pt x="1460" y="13018"/>
                  </a:lnTo>
                  <a:lnTo>
                    <a:pt x="1290" y="13091"/>
                  </a:lnTo>
                  <a:lnTo>
                    <a:pt x="1290" y="12969"/>
                  </a:lnTo>
                  <a:lnTo>
                    <a:pt x="1290" y="12726"/>
                  </a:lnTo>
                  <a:lnTo>
                    <a:pt x="1266" y="12580"/>
                  </a:lnTo>
                  <a:lnTo>
                    <a:pt x="1241" y="12458"/>
                  </a:lnTo>
                  <a:lnTo>
                    <a:pt x="1509" y="12385"/>
                  </a:lnTo>
                  <a:close/>
                  <a:moveTo>
                    <a:pt x="10926" y="12385"/>
                  </a:moveTo>
                  <a:lnTo>
                    <a:pt x="10877" y="12531"/>
                  </a:lnTo>
                  <a:lnTo>
                    <a:pt x="10828" y="12750"/>
                  </a:lnTo>
                  <a:lnTo>
                    <a:pt x="10804" y="12969"/>
                  </a:lnTo>
                  <a:lnTo>
                    <a:pt x="10366" y="13091"/>
                  </a:lnTo>
                  <a:lnTo>
                    <a:pt x="10366" y="12921"/>
                  </a:lnTo>
                  <a:lnTo>
                    <a:pt x="10366" y="12750"/>
                  </a:lnTo>
                  <a:lnTo>
                    <a:pt x="10366" y="12677"/>
                  </a:lnTo>
                  <a:lnTo>
                    <a:pt x="10342" y="12604"/>
                  </a:lnTo>
                  <a:lnTo>
                    <a:pt x="10536" y="12531"/>
                  </a:lnTo>
                  <a:lnTo>
                    <a:pt x="10926" y="12385"/>
                  </a:lnTo>
                  <a:close/>
                  <a:moveTo>
                    <a:pt x="7105" y="12726"/>
                  </a:moveTo>
                  <a:lnTo>
                    <a:pt x="7641" y="13018"/>
                  </a:lnTo>
                  <a:lnTo>
                    <a:pt x="7616" y="13115"/>
                  </a:lnTo>
                  <a:lnTo>
                    <a:pt x="7616" y="13140"/>
                  </a:lnTo>
                  <a:lnTo>
                    <a:pt x="7397" y="13042"/>
                  </a:lnTo>
                  <a:lnTo>
                    <a:pt x="7178" y="12969"/>
                  </a:lnTo>
                  <a:lnTo>
                    <a:pt x="7130" y="12823"/>
                  </a:lnTo>
                  <a:lnTo>
                    <a:pt x="7105" y="12726"/>
                  </a:lnTo>
                  <a:close/>
                  <a:moveTo>
                    <a:pt x="16181" y="12410"/>
                  </a:moveTo>
                  <a:lnTo>
                    <a:pt x="16303" y="12458"/>
                  </a:lnTo>
                  <a:lnTo>
                    <a:pt x="16254" y="12604"/>
                  </a:lnTo>
                  <a:lnTo>
                    <a:pt x="16230" y="12775"/>
                  </a:lnTo>
                  <a:lnTo>
                    <a:pt x="16206" y="13140"/>
                  </a:lnTo>
                  <a:lnTo>
                    <a:pt x="16157" y="13115"/>
                  </a:lnTo>
                  <a:lnTo>
                    <a:pt x="16206" y="13067"/>
                  </a:lnTo>
                  <a:lnTo>
                    <a:pt x="16206" y="12994"/>
                  </a:lnTo>
                  <a:lnTo>
                    <a:pt x="16181" y="12702"/>
                  </a:lnTo>
                  <a:lnTo>
                    <a:pt x="16181" y="12410"/>
                  </a:lnTo>
                  <a:close/>
                  <a:moveTo>
                    <a:pt x="10025" y="12750"/>
                  </a:moveTo>
                  <a:lnTo>
                    <a:pt x="9977" y="12994"/>
                  </a:lnTo>
                  <a:lnTo>
                    <a:pt x="9928" y="13213"/>
                  </a:lnTo>
                  <a:lnTo>
                    <a:pt x="9928" y="13261"/>
                  </a:lnTo>
                  <a:lnTo>
                    <a:pt x="9563" y="13432"/>
                  </a:lnTo>
                  <a:lnTo>
                    <a:pt x="9563" y="13286"/>
                  </a:lnTo>
                  <a:lnTo>
                    <a:pt x="9563" y="13164"/>
                  </a:lnTo>
                  <a:lnTo>
                    <a:pt x="9539" y="13067"/>
                  </a:lnTo>
                  <a:lnTo>
                    <a:pt x="9539" y="13042"/>
                  </a:lnTo>
                  <a:lnTo>
                    <a:pt x="9563" y="13018"/>
                  </a:lnTo>
                  <a:lnTo>
                    <a:pt x="9782" y="12896"/>
                  </a:lnTo>
                  <a:lnTo>
                    <a:pt x="10025" y="12750"/>
                  </a:lnTo>
                  <a:close/>
                  <a:moveTo>
                    <a:pt x="8030" y="13261"/>
                  </a:moveTo>
                  <a:lnTo>
                    <a:pt x="8322" y="13432"/>
                  </a:lnTo>
                  <a:lnTo>
                    <a:pt x="8614" y="13553"/>
                  </a:lnTo>
                  <a:lnTo>
                    <a:pt x="8565" y="13675"/>
                  </a:lnTo>
                  <a:lnTo>
                    <a:pt x="8541" y="13870"/>
                  </a:lnTo>
                  <a:lnTo>
                    <a:pt x="8419" y="13724"/>
                  </a:lnTo>
                  <a:lnTo>
                    <a:pt x="8298" y="13602"/>
                  </a:lnTo>
                  <a:lnTo>
                    <a:pt x="8030" y="13383"/>
                  </a:lnTo>
                  <a:lnTo>
                    <a:pt x="8030" y="13261"/>
                  </a:lnTo>
                  <a:close/>
                  <a:moveTo>
                    <a:pt x="9247" y="13261"/>
                  </a:moveTo>
                  <a:lnTo>
                    <a:pt x="9247" y="13383"/>
                  </a:lnTo>
                  <a:lnTo>
                    <a:pt x="9271" y="13578"/>
                  </a:lnTo>
                  <a:lnTo>
                    <a:pt x="9052" y="13724"/>
                  </a:lnTo>
                  <a:lnTo>
                    <a:pt x="8857" y="13894"/>
                  </a:lnTo>
                  <a:lnTo>
                    <a:pt x="8857" y="13699"/>
                  </a:lnTo>
                  <a:lnTo>
                    <a:pt x="8857" y="13626"/>
                  </a:lnTo>
                  <a:lnTo>
                    <a:pt x="8930" y="13602"/>
                  </a:lnTo>
                  <a:lnTo>
                    <a:pt x="8979" y="13553"/>
                  </a:lnTo>
                  <a:lnTo>
                    <a:pt x="9052" y="13456"/>
                  </a:lnTo>
                  <a:lnTo>
                    <a:pt x="9101" y="13407"/>
                  </a:lnTo>
                  <a:lnTo>
                    <a:pt x="9149" y="13334"/>
                  </a:lnTo>
                  <a:lnTo>
                    <a:pt x="9247" y="13261"/>
                  </a:lnTo>
                  <a:close/>
                  <a:moveTo>
                    <a:pt x="4550" y="0"/>
                  </a:moveTo>
                  <a:lnTo>
                    <a:pt x="4185" y="24"/>
                  </a:lnTo>
                  <a:lnTo>
                    <a:pt x="3845" y="49"/>
                  </a:lnTo>
                  <a:lnTo>
                    <a:pt x="3504" y="122"/>
                  </a:lnTo>
                  <a:lnTo>
                    <a:pt x="3042" y="243"/>
                  </a:lnTo>
                  <a:lnTo>
                    <a:pt x="2580" y="414"/>
                  </a:lnTo>
                  <a:lnTo>
                    <a:pt x="1679" y="754"/>
                  </a:lnTo>
                  <a:lnTo>
                    <a:pt x="1290" y="876"/>
                  </a:lnTo>
                  <a:lnTo>
                    <a:pt x="852" y="1046"/>
                  </a:lnTo>
                  <a:lnTo>
                    <a:pt x="633" y="1168"/>
                  </a:lnTo>
                  <a:lnTo>
                    <a:pt x="438" y="1290"/>
                  </a:lnTo>
                  <a:lnTo>
                    <a:pt x="292" y="1436"/>
                  </a:lnTo>
                  <a:lnTo>
                    <a:pt x="195" y="1606"/>
                  </a:lnTo>
                  <a:lnTo>
                    <a:pt x="171" y="1703"/>
                  </a:lnTo>
                  <a:lnTo>
                    <a:pt x="195" y="1801"/>
                  </a:lnTo>
                  <a:lnTo>
                    <a:pt x="122" y="2093"/>
                  </a:lnTo>
                  <a:lnTo>
                    <a:pt x="73" y="2409"/>
                  </a:lnTo>
                  <a:lnTo>
                    <a:pt x="49" y="2725"/>
                  </a:lnTo>
                  <a:lnTo>
                    <a:pt x="49" y="3066"/>
                  </a:lnTo>
                  <a:lnTo>
                    <a:pt x="73" y="3699"/>
                  </a:lnTo>
                  <a:lnTo>
                    <a:pt x="98" y="4331"/>
                  </a:lnTo>
                  <a:lnTo>
                    <a:pt x="122" y="5183"/>
                  </a:lnTo>
                  <a:lnTo>
                    <a:pt x="122" y="6034"/>
                  </a:lnTo>
                  <a:lnTo>
                    <a:pt x="98" y="6886"/>
                  </a:lnTo>
                  <a:lnTo>
                    <a:pt x="25" y="7738"/>
                  </a:lnTo>
                  <a:lnTo>
                    <a:pt x="0" y="8468"/>
                  </a:lnTo>
                  <a:lnTo>
                    <a:pt x="0" y="9198"/>
                  </a:lnTo>
                  <a:lnTo>
                    <a:pt x="0" y="9928"/>
                  </a:lnTo>
                  <a:lnTo>
                    <a:pt x="49" y="10633"/>
                  </a:lnTo>
                  <a:lnTo>
                    <a:pt x="122" y="11680"/>
                  </a:lnTo>
                  <a:lnTo>
                    <a:pt x="122" y="12045"/>
                  </a:lnTo>
                  <a:lnTo>
                    <a:pt x="122" y="12166"/>
                  </a:lnTo>
                  <a:lnTo>
                    <a:pt x="171" y="12264"/>
                  </a:lnTo>
                  <a:lnTo>
                    <a:pt x="195" y="12337"/>
                  </a:lnTo>
                  <a:lnTo>
                    <a:pt x="292" y="12385"/>
                  </a:lnTo>
                  <a:lnTo>
                    <a:pt x="341" y="12410"/>
                  </a:lnTo>
                  <a:lnTo>
                    <a:pt x="365" y="12507"/>
                  </a:lnTo>
                  <a:lnTo>
                    <a:pt x="414" y="12580"/>
                  </a:lnTo>
                  <a:lnTo>
                    <a:pt x="487" y="12629"/>
                  </a:lnTo>
                  <a:lnTo>
                    <a:pt x="584" y="12629"/>
                  </a:lnTo>
                  <a:lnTo>
                    <a:pt x="803" y="12580"/>
                  </a:lnTo>
                  <a:lnTo>
                    <a:pt x="803" y="12896"/>
                  </a:lnTo>
                  <a:lnTo>
                    <a:pt x="803" y="13188"/>
                  </a:lnTo>
                  <a:lnTo>
                    <a:pt x="828" y="13334"/>
                  </a:lnTo>
                  <a:lnTo>
                    <a:pt x="876" y="13480"/>
                  </a:lnTo>
                  <a:lnTo>
                    <a:pt x="925" y="13529"/>
                  </a:lnTo>
                  <a:lnTo>
                    <a:pt x="998" y="13578"/>
                  </a:lnTo>
                  <a:lnTo>
                    <a:pt x="1144" y="13578"/>
                  </a:lnTo>
                  <a:lnTo>
                    <a:pt x="1217" y="13553"/>
                  </a:lnTo>
                  <a:lnTo>
                    <a:pt x="1241" y="13529"/>
                  </a:lnTo>
                  <a:lnTo>
                    <a:pt x="1363" y="13529"/>
                  </a:lnTo>
                  <a:lnTo>
                    <a:pt x="1485" y="13505"/>
                  </a:lnTo>
                  <a:lnTo>
                    <a:pt x="1704" y="13432"/>
                  </a:lnTo>
                  <a:lnTo>
                    <a:pt x="2142" y="13310"/>
                  </a:lnTo>
                  <a:lnTo>
                    <a:pt x="2604" y="13213"/>
                  </a:lnTo>
                  <a:lnTo>
                    <a:pt x="3188" y="13140"/>
                  </a:lnTo>
                  <a:lnTo>
                    <a:pt x="3772" y="13091"/>
                  </a:lnTo>
                  <a:lnTo>
                    <a:pt x="4356" y="13067"/>
                  </a:lnTo>
                  <a:lnTo>
                    <a:pt x="4940" y="13091"/>
                  </a:lnTo>
                  <a:lnTo>
                    <a:pt x="5402" y="13115"/>
                  </a:lnTo>
                  <a:lnTo>
                    <a:pt x="5937" y="13164"/>
                  </a:lnTo>
                  <a:lnTo>
                    <a:pt x="6473" y="13261"/>
                  </a:lnTo>
                  <a:lnTo>
                    <a:pt x="6740" y="13334"/>
                  </a:lnTo>
                  <a:lnTo>
                    <a:pt x="7008" y="13407"/>
                  </a:lnTo>
                  <a:lnTo>
                    <a:pt x="7251" y="13505"/>
                  </a:lnTo>
                  <a:lnTo>
                    <a:pt x="7495" y="13626"/>
                  </a:lnTo>
                  <a:lnTo>
                    <a:pt x="7714" y="13772"/>
                  </a:lnTo>
                  <a:lnTo>
                    <a:pt x="7908" y="13918"/>
                  </a:lnTo>
                  <a:lnTo>
                    <a:pt x="8079" y="14088"/>
                  </a:lnTo>
                  <a:lnTo>
                    <a:pt x="8225" y="14307"/>
                  </a:lnTo>
                  <a:lnTo>
                    <a:pt x="8322" y="14526"/>
                  </a:lnTo>
                  <a:lnTo>
                    <a:pt x="8371" y="14794"/>
                  </a:lnTo>
                  <a:lnTo>
                    <a:pt x="8419" y="14891"/>
                  </a:lnTo>
                  <a:lnTo>
                    <a:pt x="8468" y="14940"/>
                  </a:lnTo>
                  <a:lnTo>
                    <a:pt x="8565" y="14964"/>
                  </a:lnTo>
                  <a:lnTo>
                    <a:pt x="8638" y="14964"/>
                  </a:lnTo>
                  <a:lnTo>
                    <a:pt x="8736" y="14916"/>
                  </a:lnTo>
                  <a:lnTo>
                    <a:pt x="8809" y="14843"/>
                  </a:lnTo>
                  <a:lnTo>
                    <a:pt x="8857" y="14770"/>
                  </a:lnTo>
                  <a:lnTo>
                    <a:pt x="8857" y="14648"/>
                  </a:lnTo>
                  <a:lnTo>
                    <a:pt x="8833" y="14599"/>
                  </a:lnTo>
                  <a:lnTo>
                    <a:pt x="9052" y="14332"/>
                  </a:lnTo>
                  <a:lnTo>
                    <a:pt x="9247" y="14113"/>
                  </a:lnTo>
                  <a:lnTo>
                    <a:pt x="9514" y="13943"/>
                  </a:lnTo>
                  <a:lnTo>
                    <a:pt x="9806" y="13772"/>
                  </a:lnTo>
                  <a:lnTo>
                    <a:pt x="10220" y="13602"/>
                  </a:lnTo>
                  <a:lnTo>
                    <a:pt x="10658" y="13456"/>
                  </a:lnTo>
                  <a:lnTo>
                    <a:pt x="11096" y="13334"/>
                  </a:lnTo>
                  <a:lnTo>
                    <a:pt x="11534" y="13261"/>
                  </a:lnTo>
                  <a:lnTo>
                    <a:pt x="12045" y="13188"/>
                  </a:lnTo>
                  <a:lnTo>
                    <a:pt x="12580" y="13140"/>
                  </a:lnTo>
                  <a:lnTo>
                    <a:pt x="13626" y="13091"/>
                  </a:lnTo>
                  <a:lnTo>
                    <a:pt x="13967" y="13091"/>
                  </a:lnTo>
                  <a:lnTo>
                    <a:pt x="14308" y="13115"/>
                  </a:lnTo>
                  <a:lnTo>
                    <a:pt x="14648" y="13140"/>
                  </a:lnTo>
                  <a:lnTo>
                    <a:pt x="14965" y="13188"/>
                  </a:lnTo>
                  <a:lnTo>
                    <a:pt x="15305" y="13261"/>
                  </a:lnTo>
                  <a:lnTo>
                    <a:pt x="15622" y="13359"/>
                  </a:lnTo>
                  <a:lnTo>
                    <a:pt x="15938" y="13480"/>
                  </a:lnTo>
                  <a:lnTo>
                    <a:pt x="16254" y="13651"/>
                  </a:lnTo>
                  <a:lnTo>
                    <a:pt x="16303" y="13675"/>
                  </a:lnTo>
                  <a:lnTo>
                    <a:pt x="16376" y="13675"/>
                  </a:lnTo>
                  <a:lnTo>
                    <a:pt x="16425" y="13651"/>
                  </a:lnTo>
                  <a:lnTo>
                    <a:pt x="16473" y="13626"/>
                  </a:lnTo>
                  <a:lnTo>
                    <a:pt x="16522" y="13578"/>
                  </a:lnTo>
                  <a:lnTo>
                    <a:pt x="16546" y="13529"/>
                  </a:lnTo>
                  <a:lnTo>
                    <a:pt x="16571" y="13456"/>
                  </a:lnTo>
                  <a:lnTo>
                    <a:pt x="16571" y="13407"/>
                  </a:lnTo>
                  <a:lnTo>
                    <a:pt x="16595" y="13310"/>
                  </a:lnTo>
                  <a:lnTo>
                    <a:pt x="16595" y="12921"/>
                  </a:lnTo>
                  <a:lnTo>
                    <a:pt x="16571" y="12531"/>
                  </a:lnTo>
                  <a:lnTo>
                    <a:pt x="16765" y="12556"/>
                  </a:lnTo>
                  <a:lnTo>
                    <a:pt x="16911" y="12556"/>
                  </a:lnTo>
                  <a:lnTo>
                    <a:pt x="17082" y="12531"/>
                  </a:lnTo>
                  <a:lnTo>
                    <a:pt x="17228" y="12483"/>
                  </a:lnTo>
                  <a:lnTo>
                    <a:pt x="17301" y="12458"/>
                  </a:lnTo>
                  <a:lnTo>
                    <a:pt x="17325" y="12410"/>
                  </a:lnTo>
                  <a:lnTo>
                    <a:pt x="17374" y="12361"/>
                  </a:lnTo>
                  <a:lnTo>
                    <a:pt x="17374" y="12312"/>
                  </a:lnTo>
                  <a:lnTo>
                    <a:pt x="17398" y="12264"/>
                  </a:lnTo>
                  <a:lnTo>
                    <a:pt x="17374" y="12191"/>
                  </a:lnTo>
                  <a:lnTo>
                    <a:pt x="17349" y="12142"/>
                  </a:lnTo>
                  <a:lnTo>
                    <a:pt x="17301" y="12118"/>
                  </a:lnTo>
                  <a:lnTo>
                    <a:pt x="17325" y="11972"/>
                  </a:lnTo>
                  <a:lnTo>
                    <a:pt x="17349" y="11826"/>
                  </a:lnTo>
                  <a:lnTo>
                    <a:pt x="17349" y="11558"/>
                  </a:lnTo>
                  <a:lnTo>
                    <a:pt x="17325" y="10998"/>
                  </a:lnTo>
                  <a:lnTo>
                    <a:pt x="17301" y="8881"/>
                  </a:lnTo>
                  <a:lnTo>
                    <a:pt x="17301" y="7178"/>
                  </a:lnTo>
                  <a:lnTo>
                    <a:pt x="17301" y="6326"/>
                  </a:lnTo>
                  <a:lnTo>
                    <a:pt x="17349" y="5475"/>
                  </a:lnTo>
                  <a:lnTo>
                    <a:pt x="17374" y="4380"/>
                  </a:lnTo>
                  <a:lnTo>
                    <a:pt x="17374" y="3820"/>
                  </a:lnTo>
                  <a:lnTo>
                    <a:pt x="17374" y="3285"/>
                  </a:lnTo>
                  <a:lnTo>
                    <a:pt x="17349" y="2920"/>
                  </a:lnTo>
                  <a:lnTo>
                    <a:pt x="17325" y="2531"/>
                  </a:lnTo>
                  <a:lnTo>
                    <a:pt x="17301" y="2336"/>
                  </a:lnTo>
                  <a:lnTo>
                    <a:pt x="17276" y="2141"/>
                  </a:lnTo>
                  <a:lnTo>
                    <a:pt x="17228" y="1971"/>
                  </a:lnTo>
                  <a:lnTo>
                    <a:pt x="17130" y="1801"/>
                  </a:lnTo>
                  <a:lnTo>
                    <a:pt x="17179" y="1728"/>
                  </a:lnTo>
                  <a:lnTo>
                    <a:pt x="17203" y="1630"/>
                  </a:lnTo>
                  <a:lnTo>
                    <a:pt x="17203" y="1557"/>
                  </a:lnTo>
                  <a:lnTo>
                    <a:pt x="17155" y="1460"/>
                  </a:lnTo>
                  <a:lnTo>
                    <a:pt x="16911" y="1217"/>
                  </a:lnTo>
                  <a:lnTo>
                    <a:pt x="16644" y="998"/>
                  </a:lnTo>
                  <a:lnTo>
                    <a:pt x="16352" y="803"/>
                  </a:lnTo>
                  <a:lnTo>
                    <a:pt x="16035" y="633"/>
                  </a:lnTo>
                  <a:lnTo>
                    <a:pt x="15719" y="487"/>
                  </a:lnTo>
                  <a:lnTo>
                    <a:pt x="15378" y="365"/>
                  </a:lnTo>
                  <a:lnTo>
                    <a:pt x="15038" y="268"/>
                  </a:lnTo>
                  <a:lnTo>
                    <a:pt x="14697" y="195"/>
                  </a:lnTo>
                  <a:lnTo>
                    <a:pt x="14356" y="146"/>
                  </a:lnTo>
                  <a:lnTo>
                    <a:pt x="14016" y="97"/>
                  </a:lnTo>
                  <a:lnTo>
                    <a:pt x="13626" y="49"/>
                  </a:lnTo>
                  <a:lnTo>
                    <a:pt x="13261" y="24"/>
                  </a:lnTo>
                  <a:lnTo>
                    <a:pt x="12896" y="24"/>
                  </a:lnTo>
                  <a:lnTo>
                    <a:pt x="12531" y="49"/>
                  </a:lnTo>
                  <a:lnTo>
                    <a:pt x="12166" y="97"/>
                  </a:lnTo>
                  <a:lnTo>
                    <a:pt x="11826" y="170"/>
                  </a:lnTo>
                  <a:lnTo>
                    <a:pt x="11583" y="243"/>
                  </a:lnTo>
                  <a:lnTo>
                    <a:pt x="11339" y="316"/>
                  </a:lnTo>
                  <a:lnTo>
                    <a:pt x="10877" y="560"/>
                  </a:lnTo>
                  <a:lnTo>
                    <a:pt x="10415" y="803"/>
                  </a:lnTo>
                  <a:lnTo>
                    <a:pt x="9977" y="1046"/>
                  </a:lnTo>
                  <a:lnTo>
                    <a:pt x="9441" y="1338"/>
                  </a:lnTo>
                  <a:lnTo>
                    <a:pt x="9125" y="1509"/>
                  </a:lnTo>
                  <a:lnTo>
                    <a:pt x="8857" y="1703"/>
                  </a:lnTo>
                  <a:lnTo>
                    <a:pt x="8809" y="1679"/>
                  </a:lnTo>
                  <a:lnTo>
                    <a:pt x="8687" y="1679"/>
                  </a:lnTo>
                  <a:lnTo>
                    <a:pt x="8638" y="1728"/>
                  </a:lnTo>
                  <a:lnTo>
                    <a:pt x="8419" y="1460"/>
                  </a:lnTo>
                  <a:lnTo>
                    <a:pt x="8152" y="1217"/>
                  </a:lnTo>
                  <a:lnTo>
                    <a:pt x="7884" y="1022"/>
                  </a:lnTo>
                  <a:lnTo>
                    <a:pt x="7592" y="803"/>
                  </a:lnTo>
                  <a:lnTo>
                    <a:pt x="7276" y="633"/>
                  </a:lnTo>
                  <a:lnTo>
                    <a:pt x="6959" y="487"/>
                  </a:lnTo>
                  <a:lnTo>
                    <a:pt x="6643" y="341"/>
                  </a:lnTo>
                  <a:lnTo>
                    <a:pt x="6302" y="243"/>
                  </a:lnTo>
                  <a:lnTo>
                    <a:pt x="5962" y="146"/>
                  </a:lnTo>
                  <a:lnTo>
                    <a:pt x="5597" y="73"/>
                  </a:lnTo>
                  <a:lnTo>
                    <a:pt x="5256" y="24"/>
                  </a:lnTo>
                  <a:lnTo>
                    <a:pt x="4891" y="0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2;p38">
              <a:extLst>
                <a:ext uri="{FF2B5EF4-FFF2-40B4-BE49-F238E27FC236}">
                  <a16:creationId xmlns:a16="http://schemas.microsoft.com/office/drawing/2014/main" id="{47AF8818-5222-4978-8C1B-B9AF3D205E5C}"/>
                </a:ext>
              </a:extLst>
            </p:cNvPr>
            <p:cNvSpPr/>
            <p:nvPr/>
          </p:nvSpPr>
          <p:spPr>
            <a:xfrm rot="17926435">
              <a:off x="18525489" y="11846800"/>
              <a:ext cx="1896970" cy="1812547"/>
            </a:xfrm>
            <a:custGeom>
              <a:avLst/>
              <a:gdLst/>
              <a:ahLst/>
              <a:cxnLst/>
              <a:rect l="l" t="t" r="r" b="b"/>
              <a:pathLst>
                <a:path w="19661" h="18786" extrusionOk="0">
                  <a:moveTo>
                    <a:pt x="10269" y="1460"/>
                  </a:moveTo>
                  <a:lnTo>
                    <a:pt x="10755" y="1485"/>
                  </a:lnTo>
                  <a:lnTo>
                    <a:pt x="11266" y="1533"/>
                  </a:lnTo>
                  <a:lnTo>
                    <a:pt x="11753" y="1631"/>
                  </a:lnTo>
                  <a:lnTo>
                    <a:pt x="11680" y="1728"/>
                  </a:lnTo>
                  <a:lnTo>
                    <a:pt x="11631" y="1850"/>
                  </a:lnTo>
                  <a:lnTo>
                    <a:pt x="11631" y="1874"/>
                  </a:lnTo>
                  <a:lnTo>
                    <a:pt x="11656" y="1874"/>
                  </a:lnTo>
                  <a:lnTo>
                    <a:pt x="11753" y="1850"/>
                  </a:lnTo>
                  <a:lnTo>
                    <a:pt x="11826" y="1825"/>
                  </a:lnTo>
                  <a:lnTo>
                    <a:pt x="12021" y="1752"/>
                  </a:lnTo>
                  <a:lnTo>
                    <a:pt x="12069" y="1728"/>
                  </a:lnTo>
                  <a:lnTo>
                    <a:pt x="12386" y="1825"/>
                  </a:lnTo>
                  <a:lnTo>
                    <a:pt x="12361" y="1850"/>
                  </a:lnTo>
                  <a:lnTo>
                    <a:pt x="12264" y="1923"/>
                  </a:lnTo>
                  <a:lnTo>
                    <a:pt x="12167" y="2020"/>
                  </a:lnTo>
                  <a:lnTo>
                    <a:pt x="12021" y="2239"/>
                  </a:lnTo>
                  <a:lnTo>
                    <a:pt x="12021" y="2263"/>
                  </a:lnTo>
                  <a:lnTo>
                    <a:pt x="12045" y="2263"/>
                  </a:lnTo>
                  <a:lnTo>
                    <a:pt x="12264" y="2166"/>
                  </a:lnTo>
                  <a:lnTo>
                    <a:pt x="12483" y="2069"/>
                  </a:lnTo>
                  <a:lnTo>
                    <a:pt x="12605" y="2020"/>
                  </a:lnTo>
                  <a:lnTo>
                    <a:pt x="12751" y="1971"/>
                  </a:lnTo>
                  <a:lnTo>
                    <a:pt x="13091" y="2142"/>
                  </a:lnTo>
                  <a:lnTo>
                    <a:pt x="13164" y="2166"/>
                  </a:lnTo>
                  <a:lnTo>
                    <a:pt x="12970" y="2239"/>
                  </a:lnTo>
                  <a:lnTo>
                    <a:pt x="12799" y="2336"/>
                  </a:lnTo>
                  <a:lnTo>
                    <a:pt x="12629" y="2434"/>
                  </a:lnTo>
                  <a:lnTo>
                    <a:pt x="12483" y="2580"/>
                  </a:lnTo>
                  <a:lnTo>
                    <a:pt x="12459" y="2628"/>
                  </a:lnTo>
                  <a:lnTo>
                    <a:pt x="12459" y="2677"/>
                  </a:lnTo>
                  <a:lnTo>
                    <a:pt x="12507" y="2701"/>
                  </a:lnTo>
                  <a:lnTo>
                    <a:pt x="12556" y="2701"/>
                  </a:lnTo>
                  <a:lnTo>
                    <a:pt x="12726" y="2653"/>
                  </a:lnTo>
                  <a:lnTo>
                    <a:pt x="12897" y="2604"/>
                  </a:lnTo>
                  <a:lnTo>
                    <a:pt x="13237" y="2458"/>
                  </a:lnTo>
                  <a:lnTo>
                    <a:pt x="13408" y="2409"/>
                  </a:lnTo>
                  <a:lnTo>
                    <a:pt x="13578" y="2385"/>
                  </a:lnTo>
                  <a:lnTo>
                    <a:pt x="14162" y="2701"/>
                  </a:lnTo>
                  <a:lnTo>
                    <a:pt x="13967" y="2750"/>
                  </a:lnTo>
                  <a:lnTo>
                    <a:pt x="13578" y="2847"/>
                  </a:lnTo>
                  <a:lnTo>
                    <a:pt x="13383" y="2945"/>
                  </a:lnTo>
                  <a:lnTo>
                    <a:pt x="13310" y="2993"/>
                  </a:lnTo>
                  <a:lnTo>
                    <a:pt x="13262" y="3066"/>
                  </a:lnTo>
                  <a:lnTo>
                    <a:pt x="13310" y="3115"/>
                  </a:lnTo>
                  <a:lnTo>
                    <a:pt x="13383" y="3139"/>
                  </a:lnTo>
                  <a:lnTo>
                    <a:pt x="13554" y="3139"/>
                  </a:lnTo>
                  <a:lnTo>
                    <a:pt x="13846" y="3042"/>
                  </a:lnTo>
                  <a:lnTo>
                    <a:pt x="14186" y="2993"/>
                  </a:lnTo>
                  <a:lnTo>
                    <a:pt x="14551" y="2920"/>
                  </a:lnTo>
                  <a:lnTo>
                    <a:pt x="14916" y="3139"/>
                  </a:lnTo>
                  <a:lnTo>
                    <a:pt x="14527" y="3261"/>
                  </a:lnTo>
                  <a:lnTo>
                    <a:pt x="14162" y="3407"/>
                  </a:lnTo>
                  <a:lnTo>
                    <a:pt x="13870" y="3553"/>
                  </a:lnTo>
                  <a:lnTo>
                    <a:pt x="13651" y="3675"/>
                  </a:lnTo>
                  <a:lnTo>
                    <a:pt x="13627" y="3723"/>
                  </a:lnTo>
                  <a:lnTo>
                    <a:pt x="13602" y="3772"/>
                  </a:lnTo>
                  <a:lnTo>
                    <a:pt x="13651" y="3821"/>
                  </a:lnTo>
                  <a:lnTo>
                    <a:pt x="13700" y="3845"/>
                  </a:lnTo>
                  <a:lnTo>
                    <a:pt x="13846" y="3845"/>
                  </a:lnTo>
                  <a:lnTo>
                    <a:pt x="13967" y="3821"/>
                  </a:lnTo>
                  <a:lnTo>
                    <a:pt x="14235" y="3748"/>
                  </a:lnTo>
                  <a:lnTo>
                    <a:pt x="14770" y="3553"/>
                  </a:lnTo>
                  <a:lnTo>
                    <a:pt x="15087" y="3480"/>
                  </a:lnTo>
                  <a:lnTo>
                    <a:pt x="15379" y="3431"/>
                  </a:lnTo>
                  <a:lnTo>
                    <a:pt x="15865" y="3772"/>
                  </a:lnTo>
                  <a:lnTo>
                    <a:pt x="16036" y="3894"/>
                  </a:lnTo>
                  <a:lnTo>
                    <a:pt x="15792" y="3918"/>
                  </a:lnTo>
                  <a:lnTo>
                    <a:pt x="15525" y="3942"/>
                  </a:lnTo>
                  <a:lnTo>
                    <a:pt x="15038" y="4064"/>
                  </a:lnTo>
                  <a:lnTo>
                    <a:pt x="14551" y="4210"/>
                  </a:lnTo>
                  <a:lnTo>
                    <a:pt x="14138" y="4356"/>
                  </a:lnTo>
                  <a:lnTo>
                    <a:pt x="14113" y="4380"/>
                  </a:lnTo>
                  <a:lnTo>
                    <a:pt x="14138" y="4405"/>
                  </a:lnTo>
                  <a:lnTo>
                    <a:pt x="14284" y="4405"/>
                  </a:lnTo>
                  <a:lnTo>
                    <a:pt x="14600" y="4380"/>
                  </a:lnTo>
                  <a:lnTo>
                    <a:pt x="15257" y="4283"/>
                  </a:lnTo>
                  <a:lnTo>
                    <a:pt x="15841" y="4210"/>
                  </a:lnTo>
                  <a:lnTo>
                    <a:pt x="16400" y="4186"/>
                  </a:lnTo>
                  <a:lnTo>
                    <a:pt x="16644" y="4405"/>
                  </a:lnTo>
                  <a:lnTo>
                    <a:pt x="16863" y="4648"/>
                  </a:lnTo>
                  <a:lnTo>
                    <a:pt x="16741" y="4599"/>
                  </a:lnTo>
                  <a:lnTo>
                    <a:pt x="16619" y="4575"/>
                  </a:lnTo>
                  <a:lnTo>
                    <a:pt x="16376" y="4575"/>
                  </a:lnTo>
                  <a:lnTo>
                    <a:pt x="16133" y="4599"/>
                  </a:lnTo>
                  <a:lnTo>
                    <a:pt x="15914" y="4648"/>
                  </a:lnTo>
                  <a:lnTo>
                    <a:pt x="15306" y="4770"/>
                  </a:lnTo>
                  <a:lnTo>
                    <a:pt x="15160" y="4794"/>
                  </a:lnTo>
                  <a:lnTo>
                    <a:pt x="15014" y="4867"/>
                  </a:lnTo>
                  <a:lnTo>
                    <a:pt x="14868" y="4916"/>
                  </a:lnTo>
                  <a:lnTo>
                    <a:pt x="14722" y="4964"/>
                  </a:lnTo>
                  <a:lnTo>
                    <a:pt x="14941" y="4989"/>
                  </a:lnTo>
                  <a:lnTo>
                    <a:pt x="15184" y="5037"/>
                  </a:lnTo>
                  <a:lnTo>
                    <a:pt x="15427" y="5013"/>
                  </a:lnTo>
                  <a:lnTo>
                    <a:pt x="15671" y="4964"/>
                  </a:lnTo>
                  <a:lnTo>
                    <a:pt x="15987" y="4916"/>
                  </a:lnTo>
                  <a:lnTo>
                    <a:pt x="16279" y="4891"/>
                  </a:lnTo>
                  <a:lnTo>
                    <a:pt x="16595" y="4867"/>
                  </a:lnTo>
                  <a:lnTo>
                    <a:pt x="16887" y="4794"/>
                  </a:lnTo>
                  <a:lnTo>
                    <a:pt x="16911" y="4770"/>
                  </a:lnTo>
                  <a:lnTo>
                    <a:pt x="16936" y="4721"/>
                  </a:lnTo>
                  <a:lnTo>
                    <a:pt x="17276" y="5135"/>
                  </a:lnTo>
                  <a:lnTo>
                    <a:pt x="17568" y="5597"/>
                  </a:lnTo>
                  <a:lnTo>
                    <a:pt x="17447" y="5524"/>
                  </a:lnTo>
                  <a:lnTo>
                    <a:pt x="17301" y="5475"/>
                  </a:lnTo>
                  <a:lnTo>
                    <a:pt x="17009" y="5402"/>
                  </a:lnTo>
                  <a:lnTo>
                    <a:pt x="16717" y="5402"/>
                  </a:lnTo>
                  <a:lnTo>
                    <a:pt x="16425" y="5427"/>
                  </a:lnTo>
                  <a:lnTo>
                    <a:pt x="16230" y="5451"/>
                  </a:lnTo>
                  <a:lnTo>
                    <a:pt x="16036" y="5500"/>
                  </a:lnTo>
                  <a:lnTo>
                    <a:pt x="15646" y="5621"/>
                  </a:lnTo>
                  <a:lnTo>
                    <a:pt x="15281" y="5767"/>
                  </a:lnTo>
                  <a:lnTo>
                    <a:pt x="14916" y="5889"/>
                  </a:lnTo>
                  <a:lnTo>
                    <a:pt x="14916" y="5889"/>
                  </a:lnTo>
                  <a:lnTo>
                    <a:pt x="15549" y="5840"/>
                  </a:lnTo>
                  <a:lnTo>
                    <a:pt x="16181" y="5743"/>
                  </a:lnTo>
                  <a:lnTo>
                    <a:pt x="16546" y="5719"/>
                  </a:lnTo>
                  <a:lnTo>
                    <a:pt x="16911" y="5719"/>
                  </a:lnTo>
                  <a:lnTo>
                    <a:pt x="17252" y="5792"/>
                  </a:lnTo>
                  <a:lnTo>
                    <a:pt x="17617" y="5913"/>
                  </a:lnTo>
                  <a:lnTo>
                    <a:pt x="17690" y="5913"/>
                  </a:lnTo>
                  <a:lnTo>
                    <a:pt x="17739" y="5865"/>
                  </a:lnTo>
                  <a:lnTo>
                    <a:pt x="17982" y="6376"/>
                  </a:lnTo>
                  <a:lnTo>
                    <a:pt x="17885" y="6278"/>
                  </a:lnTo>
                  <a:lnTo>
                    <a:pt x="17763" y="6230"/>
                  </a:lnTo>
                  <a:lnTo>
                    <a:pt x="17617" y="6181"/>
                  </a:lnTo>
                  <a:lnTo>
                    <a:pt x="17471" y="6157"/>
                  </a:lnTo>
                  <a:lnTo>
                    <a:pt x="17130" y="6132"/>
                  </a:lnTo>
                  <a:lnTo>
                    <a:pt x="16765" y="6157"/>
                  </a:lnTo>
                  <a:lnTo>
                    <a:pt x="16425" y="6230"/>
                  </a:lnTo>
                  <a:lnTo>
                    <a:pt x="16084" y="6303"/>
                  </a:lnTo>
                  <a:lnTo>
                    <a:pt x="15549" y="6449"/>
                  </a:lnTo>
                  <a:lnTo>
                    <a:pt x="15525" y="6473"/>
                  </a:lnTo>
                  <a:lnTo>
                    <a:pt x="15549" y="6497"/>
                  </a:lnTo>
                  <a:lnTo>
                    <a:pt x="15817" y="6522"/>
                  </a:lnTo>
                  <a:lnTo>
                    <a:pt x="16108" y="6522"/>
                  </a:lnTo>
                  <a:lnTo>
                    <a:pt x="16400" y="6497"/>
                  </a:lnTo>
                  <a:lnTo>
                    <a:pt x="16668" y="6473"/>
                  </a:lnTo>
                  <a:lnTo>
                    <a:pt x="17082" y="6449"/>
                  </a:lnTo>
                  <a:lnTo>
                    <a:pt x="17301" y="6449"/>
                  </a:lnTo>
                  <a:lnTo>
                    <a:pt x="17495" y="6473"/>
                  </a:lnTo>
                  <a:lnTo>
                    <a:pt x="17641" y="6522"/>
                  </a:lnTo>
                  <a:lnTo>
                    <a:pt x="17763" y="6570"/>
                  </a:lnTo>
                  <a:lnTo>
                    <a:pt x="17885" y="6619"/>
                  </a:lnTo>
                  <a:lnTo>
                    <a:pt x="18031" y="6643"/>
                  </a:lnTo>
                  <a:lnTo>
                    <a:pt x="18055" y="6643"/>
                  </a:lnTo>
                  <a:lnTo>
                    <a:pt x="18079" y="6619"/>
                  </a:lnTo>
                  <a:lnTo>
                    <a:pt x="18225" y="6984"/>
                  </a:lnTo>
                  <a:lnTo>
                    <a:pt x="17958" y="6911"/>
                  </a:lnTo>
                  <a:lnTo>
                    <a:pt x="17641" y="6862"/>
                  </a:lnTo>
                  <a:lnTo>
                    <a:pt x="17301" y="6862"/>
                  </a:lnTo>
                  <a:lnTo>
                    <a:pt x="16984" y="6911"/>
                  </a:lnTo>
                  <a:lnTo>
                    <a:pt x="16644" y="6984"/>
                  </a:lnTo>
                  <a:lnTo>
                    <a:pt x="16327" y="7081"/>
                  </a:lnTo>
                  <a:lnTo>
                    <a:pt x="16036" y="7203"/>
                  </a:lnTo>
                  <a:lnTo>
                    <a:pt x="15768" y="7325"/>
                  </a:lnTo>
                  <a:lnTo>
                    <a:pt x="15768" y="7349"/>
                  </a:lnTo>
                  <a:lnTo>
                    <a:pt x="15792" y="7373"/>
                  </a:lnTo>
                  <a:lnTo>
                    <a:pt x="16108" y="7349"/>
                  </a:lnTo>
                  <a:lnTo>
                    <a:pt x="16400" y="7325"/>
                  </a:lnTo>
                  <a:lnTo>
                    <a:pt x="17009" y="7252"/>
                  </a:lnTo>
                  <a:lnTo>
                    <a:pt x="17325" y="7227"/>
                  </a:lnTo>
                  <a:lnTo>
                    <a:pt x="17641" y="7203"/>
                  </a:lnTo>
                  <a:lnTo>
                    <a:pt x="17933" y="7179"/>
                  </a:lnTo>
                  <a:lnTo>
                    <a:pt x="18250" y="7130"/>
                  </a:lnTo>
                  <a:lnTo>
                    <a:pt x="18274" y="7106"/>
                  </a:lnTo>
                  <a:lnTo>
                    <a:pt x="18542" y="7909"/>
                  </a:lnTo>
                  <a:lnTo>
                    <a:pt x="18298" y="7860"/>
                  </a:lnTo>
                  <a:lnTo>
                    <a:pt x="18055" y="7860"/>
                  </a:lnTo>
                  <a:lnTo>
                    <a:pt x="17568" y="7836"/>
                  </a:lnTo>
                  <a:lnTo>
                    <a:pt x="17179" y="7811"/>
                  </a:lnTo>
                  <a:lnTo>
                    <a:pt x="16765" y="7836"/>
                  </a:lnTo>
                  <a:lnTo>
                    <a:pt x="16571" y="7860"/>
                  </a:lnTo>
                  <a:lnTo>
                    <a:pt x="16376" y="7909"/>
                  </a:lnTo>
                  <a:lnTo>
                    <a:pt x="16206" y="7957"/>
                  </a:lnTo>
                  <a:lnTo>
                    <a:pt x="16011" y="8055"/>
                  </a:lnTo>
                  <a:lnTo>
                    <a:pt x="15987" y="8055"/>
                  </a:lnTo>
                  <a:lnTo>
                    <a:pt x="15987" y="8079"/>
                  </a:lnTo>
                  <a:lnTo>
                    <a:pt x="16011" y="8103"/>
                  </a:lnTo>
                  <a:lnTo>
                    <a:pt x="16036" y="8128"/>
                  </a:lnTo>
                  <a:lnTo>
                    <a:pt x="16425" y="8152"/>
                  </a:lnTo>
                  <a:lnTo>
                    <a:pt x="16790" y="8128"/>
                  </a:lnTo>
                  <a:lnTo>
                    <a:pt x="17568" y="8128"/>
                  </a:lnTo>
                  <a:lnTo>
                    <a:pt x="17836" y="8152"/>
                  </a:lnTo>
                  <a:lnTo>
                    <a:pt x="18104" y="8200"/>
                  </a:lnTo>
                  <a:lnTo>
                    <a:pt x="18371" y="8225"/>
                  </a:lnTo>
                  <a:lnTo>
                    <a:pt x="18639" y="8249"/>
                  </a:lnTo>
                  <a:lnTo>
                    <a:pt x="18858" y="9076"/>
                  </a:lnTo>
                  <a:lnTo>
                    <a:pt x="18566" y="8882"/>
                  </a:lnTo>
                  <a:lnTo>
                    <a:pt x="18225" y="8711"/>
                  </a:lnTo>
                  <a:lnTo>
                    <a:pt x="17885" y="8565"/>
                  </a:lnTo>
                  <a:lnTo>
                    <a:pt x="17568" y="8444"/>
                  </a:lnTo>
                  <a:lnTo>
                    <a:pt x="17276" y="8371"/>
                  </a:lnTo>
                  <a:lnTo>
                    <a:pt x="17082" y="8322"/>
                  </a:lnTo>
                  <a:lnTo>
                    <a:pt x="16887" y="8298"/>
                  </a:lnTo>
                  <a:lnTo>
                    <a:pt x="16717" y="8298"/>
                  </a:lnTo>
                  <a:lnTo>
                    <a:pt x="16546" y="8322"/>
                  </a:lnTo>
                  <a:lnTo>
                    <a:pt x="16473" y="8346"/>
                  </a:lnTo>
                  <a:lnTo>
                    <a:pt x="16400" y="8395"/>
                  </a:lnTo>
                  <a:lnTo>
                    <a:pt x="16352" y="8444"/>
                  </a:lnTo>
                  <a:lnTo>
                    <a:pt x="16303" y="8517"/>
                  </a:lnTo>
                  <a:lnTo>
                    <a:pt x="16327" y="8541"/>
                  </a:lnTo>
                  <a:lnTo>
                    <a:pt x="16449" y="8590"/>
                  </a:lnTo>
                  <a:lnTo>
                    <a:pt x="16595" y="8614"/>
                  </a:lnTo>
                  <a:lnTo>
                    <a:pt x="16887" y="8687"/>
                  </a:lnTo>
                  <a:lnTo>
                    <a:pt x="17179" y="8711"/>
                  </a:lnTo>
                  <a:lnTo>
                    <a:pt x="17471" y="8784"/>
                  </a:lnTo>
                  <a:lnTo>
                    <a:pt x="17812" y="8930"/>
                  </a:lnTo>
                  <a:lnTo>
                    <a:pt x="18128" y="9076"/>
                  </a:lnTo>
                  <a:lnTo>
                    <a:pt x="18420" y="9271"/>
                  </a:lnTo>
                  <a:lnTo>
                    <a:pt x="18712" y="9466"/>
                  </a:lnTo>
                  <a:lnTo>
                    <a:pt x="18420" y="9295"/>
                  </a:lnTo>
                  <a:lnTo>
                    <a:pt x="18250" y="9198"/>
                  </a:lnTo>
                  <a:lnTo>
                    <a:pt x="18055" y="9101"/>
                  </a:lnTo>
                  <a:lnTo>
                    <a:pt x="17690" y="9003"/>
                  </a:lnTo>
                  <a:lnTo>
                    <a:pt x="17276" y="8930"/>
                  </a:lnTo>
                  <a:lnTo>
                    <a:pt x="16887" y="8906"/>
                  </a:lnTo>
                  <a:lnTo>
                    <a:pt x="16473" y="8930"/>
                  </a:lnTo>
                  <a:lnTo>
                    <a:pt x="16084" y="8979"/>
                  </a:lnTo>
                  <a:lnTo>
                    <a:pt x="15695" y="9101"/>
                  </a:lnTo>
                  <a:lnTo>
                    <a:pt x="15330" y="9247"/>
                  </a:lnTo>
                  <a:lnTo>
                    <a:pt x="15160" y="9344"/>
                  </a:lnTo>
                  <a:lnTo>
                    <a:pt x="14941" y="9441"/>
                  </a:lnTo>
                  <a:lnTo>
                    <a:pt x="14746" y="9587"/>
                  </a:lnTo>
                  <a:lnTo>
                    <a:pt x="14551" y="9758"/>
                  </a:lnTo>
                  <a:lnTo>
                    <a:pt x="14478" y="9198"/>
                  </a:lnTo>
                  <a:lnTo>
                    <a:pt x="14381" y="8638"/>
                  </a:lnTo>
                  <a:lnTo>
                    <a:pt x="14259" y="8103"/>
                  </a:lnTo>
                  <a:lnTo>
                    <a:pt x="14113" y="7568"/>
                  </a:lnTo>
                  <a:lnTo>
                    <a:pt x="13943" y="7033"/>
                  </a:lnTo>
                  <a:lnTo>
                    <a:pt x="13748" y="6497"/>
                  </a:lnTo>
                  <a:lnTo>
                    <a:pt x="13529" y="5986"/>
                  </a:lnTo>
                  <a:lnTo>
                    <a:pt x="13286" y="5500"/>
                  </a:lnTo>
                  <a:lnTo>
                    <a:pt x="12799" y="4526"/>
                  </a:lnTo>
                  <a:lnTo>
                    <a:pt x="12532" y="4040"/>
                  </a:lnTo>
                  <a:lnTo>
                    <a:pt x="12264" y="3577"/>
                  </a:lnTo>
                  <a:lnTo>
                    <a:pt x="12045" y="3237"/>
                  </a:lnTo>
                  <a:lnTo>
                    <a:pt x="11802" y="2896"/>
                  </a:lnTo>
                  <a:lnTo>
                    <a:pt x="11656" y="2726"/>
                  </a:lnTo>
                  <a:lnTo>
                    <a:pt x="11485" y="2580"/>
                  </a:lnTo>
                  <a:lnTo>
                    <a:pt x="11339" y="2482"/>
                  </a:lnTo>
                  <a:lnTo>
                    <a:pt x="11145" y="2385"/>
                  </a:lnTo>
                  <a:lnTo>
                    <a:pt x="11072" y="2385"/>
                  </a:lnTo>
                  <a:lnTo>
                    <a:pt x="11047" y="2434"/>
                  </a:lnTo>
                  <a:lnTo>
                    <a:pt x="11023" y="2482"/>
                  </a:lnTo>
                  <a:lnTo>
                    <a:pt x="11047" y="2555"/>
                  </a:lnTo>
                  <a:lnTo>
                    <a:pt x="11339" y="2896"/>
                  </a:lnTo>
                  <a:lnTo>
                    <a:pt x="11631" y="3285"/>
                  </a:lnTo>
                  <a:lnTo>
                    <a:pt x="11875" y="3650"/>
                  </a:lnTo>
                  <a:lnTo>
                    <a:pt x="12118" y="4040"/>
                  </a:lnTo>
                  <a:lnTo>
                    <a:pt x="12556" y="4843"/>
                  </a:lnTo>
                  <a:lnTo>
                    <a:pt x="12970" y="5670"/>
                  </a:lnTo>
                  <a:lnTo>
                    <a:pt x="13189" y="6157"/>
                  </a:lnTo>
                  <a:lnTo>
                    <a:pt x="13383" y="6643"/>
                  </a:lnTo>
                  <a:lnTo>
                    <a:pt x="13578" y="7154"/>
                  </a:lnTo>
                  <a:lnTo>
                    <a:pt x="13724" y="7665"/>
                  </a:lnTo>
                  <a:lnTo>
                    <a:pt x="13870" y="8176"/>
                  </a:lnTo>
                  <a:lnTo>
                    <a:pt x="13992" y="8687"/>
                  </a:lnTo>
                  <a:lnTo>
                    <a:pt x="14089" y="9222"/>
                  </a:lnTo>
                  <a:lnTo>
                    <a:pt x="14138" y="9733"/>
                  </a:lnTo>
                  <a:lnTo>
                    <a:pt x="13967" y="9563"/>
                  </a:lnTo>
                  <a:lnTo>
                    <a:pt x="13773" y="9393"/>
                  </a:lnTo>
                  <a:lnTo>
                    <a:pt x="13578" y="9222"/>
                  </a:lnTo>
                  <a:lnTo>
                    <a:pt x="13383" y="9101"/>
                  </a:lnTo>
                  <a:lnTo>
                    <a:pt x="13213" y="9003"/>
                  </a:lnTo>
                  <a:lnTo>
                    <a:pt x="13043" y="8930"/>
                  </a:lnTo>
                  <a:lnTo>
                    <a:pt x="12702" y="8833"/>
                  </a:lnTo>
                  <a:lnTo>
                    <a:pt x="12337" y="8784"/>
                  </a:lnTo>
                  <a:lnTo>
                    <a:pt x="11972" y="8760"/>
                  </a:lnTo>
                  <a:lnTo>
                    <a:pt x="11631" y="8760"/>
                  </a:lnTo>
                  <a:lnTo>
                    <a:pt x="11315" y="8833"/>
                  </a:lnTo>
                  <a:lnTo>
                    <a:pt x="10999" y="8930"/>
                  </a:lnTo>
                  <a:lnTo>
                    <a:pt x="10682" y="9052"/>
                  </a:lnTo>
                  <a:lnTo>
                    <a:pt x="10390" y="9222"/>
                  </a:lnTo>
                  <a:lnTo>
                    <a:pt x="10220" y="9295"/>
                  </a:lnTo>
                  <a:lnTo>
                    <a:pt x="10074" y="9417"/>
                  </a:lnTo>
                  <a:lnTo>
                    <a:pt x="10123" y="9271"/>
                  </a:lnTo>
                  <a:lnTo>
                    <a:pt x="10171" y="9125"/>
                  </a:lnTo>
                  <a:lnTo>
                    <a:pt x="10220" y="8833"/>
                  </a:lnTo>
                  <a:lnTo>
                    <a:pt x="10244" y="8225"/>
                  </a:lnTo>
                  <a:lnTo>
                    <a:pt x="10269" y="7738"/>
                  </a:lnTo>
                  <a:lnTo>
                    <a:pt x="10269" y="7227"/>
                  </a:lnTo>
                  <a:lnTo>
                    <a:pt x="10244" y="6230"/>
                  </a:lnTo>
                  <a:lnTo>
                    <a:pt x="10171" y="4186"/>
                  </a:lnTo>
                  <a:lnTo>
                    <a:pt x="10171" y="3772"/>
                  </a:lnTo>
                  <a:lnTo>
                    <a:pt x="10171" y="3310"/>
                  </a:lnTo>
                  <a:lnTo>
                    <a:pt x="10147" y="2872"/>
                  </a:lnTo>
                  <a:lnTo>
                    <a:pt x="10123" y="2653"/>
                  </a:lnTo>
                  <a:lnTo>
                    <a:pt x="10074" y="2458"/>
                  </a:lnTo>
                  <a:lnTo>
                    <a:pt x="10050" y="2409"/>
                  </a:lnTo>
                  <a:lnTo>
                    <a:pt x="10025" y="2385"/>
                  </a:lnTo>
                  <a:lnTo>
                    <a:pt x="9952" y="2361"/>
                  </a:lnTo>
                  <a:lnTo>
                    <a:pt x="9879" y="2385"/>
                  </a:lnTo>
                  <a:lnTo>
                    <a:pt x="9831" y="2458"/>
                  </a:lnTo>
                  <a:lnTo>
                    <a:pt x="9782" y="2628"/>
                  </a:lnTo>
                  <a:lnTo>
                    <a:pt x="9733" y="2823"/>
                  </a:lnTo>
                  <a:lnTo>
                    <a:pt x="9709" y="3042"/>
                  </a:lnTo>
                  <a:lnTo>
                    <a:pt x="9685" y="3237"/>
                  </a:lnTo>
                  <a:lnTo>
                    <a:pt x="9685" y="3650"/>
                  </a:lnTo>
                  <a:lnTo>
                    <a:pt x="9685" y="4040"/>
                  </a:lnTo>
                  <a:lnTo>
                    <a:pt x="9709" y="4989"/>
                  </a:lnTo>
                  <a:lnTo>
                    <a:pt x="9758" y="5913"/>
                  </a:lnTo>
                  <a:lnTo>
                    <a:pt x="9782" y="6862"/>
                  </a:lnTo>
                  <a:lnTo>
                    <a:pt x="9782" y="7787"/>
                  </a:lnTo>
                  <a:lnTo>
                    <a:pt x="9733" y="8638"/>
                  </a:lnTo>
                  <a:lnTo>
                    <a:pt x="9685" y="8930"/>
                  </a:lnTo>
                  <a:lnTo>
                    <a:pt x="9660" y="9198"/>
                  </a:lnTo>
                  <a:lnTo>
                    <a:pt x="9441" y="9052"/>
                  </a:lnTo>
                  <a:lnTo>
                    <a:pt x="9222" y="8930"/>
                  </a:lnTo>
                  <a:lnTo>
                    <a:pt x="8979" y="8833"/>
                  </a:lnTo>
                  <a:lnTo>
                    <a:pt x="8711" y="8760"/>
                  </a:lnTo>
                  <a:lnTo>
                    <a:pt x="8444" y="8711"/>
                  </a:lnTo>
                  <a:lnTo>
                    <a:pt x="7690" y="8711"/>
                  </a:lnTo>
                  <a:lnTo>
                    <a:pt x="7325" y="8784"/>
                  </a:lnTo>
                  <a:lnTo>
                    <a:pt x="6960" y="8882"/>
                  </a:lnTo>
                  <a:lnTo>
                    <a:pt x="6619" y="8979"/>
                  </a:lnTo>
                  <a:lnTo>
                    <a:pt x="6278" y="9125"/>
                  </a:lnTo>
                  <a:lnTo>
                    <a:pt x="5913" y="9295"/>
                  </a:lnTo>
                  <a:lnTo>
                    <a:pt x="5548" y="9514"/>
                  </a:lnTo>
                  <a:lnTo>
                    <a:pt x="5548" y="9393"/>
                  </a:lnTo>
                  <a:lnTo>
                    <a:pt x="5548" y="9295"/>
                  </a:lnTo>
                  <a:lnTo>
                    <a:pt x="5646" y="8760"/>
                  </a:lnTo>
                  <a:lnTo>
                    <a:pt x="5792" y="8249"/>
                  </a:lnTo>
                  <a:lnTo>
                    <a:pt x="5938" y="7763"/>
                  </a:lnTo>
                  <a:lnTo>
                    <a:pt x="6132" y="7252"/>
                  </a:lnTo>
                  <a:lnTo>
                    <a:pt x="6400" y="6473"/>
                  </a:lnTo>
                  <a:lnTo>
                    <a:pt x="6570" y="6084"/>
                  </a:lnTo>
                  <a:lnTo>
                    <a:pt x="6741" y="5719"/>
                  </a:lnTo>
                  <a:lnTo>
                    <a:pt x="7227" y="4867"/>
                  </a:lnTo>
                  <a:lnTo>
                    <a:pt x="7738" y="4015"/>
                  </a:lnTo>
                  <a:lnTo>
                    <a:pt x="8249" y="3212"/>
                  </a:lnTo>
                  <a:lnTo>
                    <a:pt x="8492" y="2799"/>
                  </a:lnTo>
                  <a:lnTo>
                    <a:pt x="8590" y="2580"/>
                  </a:lnTo>
                  <a:lnTo>
                    <a:pt x="8687" y="2361"/>
                  </a:lnTo>
                  <a:lnTo>
                    <a:pt x="8663" y="2312"/>
                  </a:lnTo>
                  <a:lnTo>
                    <a:pt x="8638" y="2263"/>
                  </a:lnTo>
                  <a:lnTo>
                    <a:pt x="8590" y="2239"/>
                  </a:lnTo>
                  <a:lnTo>
                    <a:pt x="8517" y="2263"/>
                  </a:lnTo>
                  <a:lnTo>
                    <a:pt x="8371" y="2434"/>
                  </a:lnTo>
                  <a:lnTo>
                    <a:pt x="8225" y="2580"/>
                  </a:lnTo>
                  <a:lnTo>
                    <a:pt x="7933" y="2920"/>
                  </a:lnTo>
                  <a:lnTo>
                    <a:pt x="7690" y="3285"/>
                  </a:lnTo>
                  <a:lnTo>
                    <a:pt x="7422" y="3650"/>
                  </a:lnTo>
                  <a:lnTo>
                    <a:pt x="7154" y="4064"/>
                  </a:lnTo>
                  <a:lnTo>
                    <a:pt x="6911" y="4478"/>
                  </a:lnTo>
                  <a:lnTo>
                    <a:pt x="6424" y="5329"/>
                  </a:lnTo>
                  <a:lnTo>
                    <a:pt x="6230" y="5694"/>
                  </a:lnTo>
                  <a:lnTo>
                    <a:pt x="6059" y="6084"/>
                  </a:lnTo>
                  <a:lnTo>
                    <a:pt x="5767" y="6838"/>
                  </a:lnTo>
                  <a:lnTo>
                    <a:pt x="5621" y="7227"/>
                  </a:lnTo>
                  <a:lnTo>
                    <a:pt x="5402" y="7933"/>
                  </a:lnTo>
                  <a:lnTo>
                    <a:pt x="5281" y="8346"/>
                  </a:lnTo>
                  <a:lnTo>
                    <a:pt x="5159" y="8784"/>
                  </a:lnTo>
                  <a:lnTo>
                    <a:pt x="5086" y="9174"/>
                  </a:lnTo>
                  <a:lnTo>
                    <a:pt x="5062" y="9514"/>
                  </a:lnTo>
                  <a:lnTo>
                    <a:pt x="4916" y="9393"/>
                  </a:lnTo>
                  <a:lnTo>
                    <a:pt x="4770" y="9295"/>
                  </a:lnTo>
                  <a:lnTo>
                    <a:pt x="4478" y="9101"/>
                  </a:lnTo>
                  <a:lnTo>
                    <a:pt x="4283" y="9003"/>
                  </a:lnTo>
                  <a:lnTo>
                    <a:pt x="4088" y="8930"/>
                  </a:lnTo>
                  <a:lnTo>
                    <a:pt x="3869" y="8857"/>
                  </a:lnTo>
                  <a:lnTo>
                    <a:pt x="3650" y="8809"/>
                  </a:lnTo>
                  <a:lnTo>
                    <a:pt x="3212" y="8760"/>
                  </a:lnTo>
                  <a:lnTo>
                    <a:pt x="2774" y="8736"/>
                  </a:lnTo>
                  <a:lnTo>
                    <a:pt x="2507" y="8760"/>
                  </a:lnTo>
                  <a:lnTo>
                    <a:pt x="2215" y="8784"/>
                  </a:lnTo>
                  <a:lnTo>
                    <a:pt x="1874" y="8857"/>
                  </a:lnTo>
                  <a:lnTo>
                    <a:pt x="1558" y="8930"/>
                  </a:lnTo>
                  <a:lnTo>
                    <a:pt x="1241" y="9052"/>
                  </a:lnTo>
                  <a:lnTo>
                    <a:pt x="949" y="9198"/>
                  </a:lnTo>
                  <a:lnTo>
                    <a:pt x="682" y="9393"/>
                  </a:lnTo>
                  <a:lnTo>
                    <a:pt x="463" y="9612"/>
                  </a:lnTo>
                  <a:lnTo>
                    <a:pt x="584" y="9198"/>
                  </a:lnTo>
                  <a:lnTo>
                    <a:pt x="682" y="8809"/>
                  </a:lnTo>
                  <a:lnTo>
                    <a:pt x="803" y="8322"/>
                  </a:lnTo>
                  <a:lnTo>
                    <a:pt x="925" y="7836"/>
                  </a:lnTo>
                  <a:lnTo>
                    <a:pt x="1095" y="7373"/>
                  </a:lnTo>
                  <a:lnTo>
                    <a:pt x="1266" y="6911"/>
                  </a:lnTo>
                  <a:lnTo>
                    <a:pt x="1460" y="6497"/>
                  </a:lnTo>
                  <a:lnTo>
                    <a:pt x="1679" y="6108"/>
                  </a:lnTo>
                  <a:lnTo>
                    <a:pt x="1923" y="5719"/>
                  </a:lnTo>
                  <a:lnTo>
                    <a:pt x="2166" y="5329"/>
                  </a:lnTo>
                  <a:lnTo>
                    <a:pt x="2458" y="4964"/>
                  </a:lnTo>
                  <a:lnTo>
                    <a:pt x="2726" y="4624"/>
                  </a:lnTo>
                  <a:lnTo>
                    <a:pt x="3042" y="4283"/>
                  </a:lnTo>
                  <a:lnTo>
                    <a:pt x="3334" y="3942"/>
                  </a:lnTo>
                  <a:lnTo>
                    <a:pt x="3675" y="3626"/>
                  </a:lnTo>
                  <a:lnTo>
                    <a:pt x="4015" y="3358"/>
                  </a:lnTo>
                  <a:lnTo>
                    <a:pt x="4356" y="3091"/>
                  </a:lnTo>
                  <a:lnTo>
                    <a:pt x="4721" y="2847"/>
                  </a:lnTo>
                  <a:lnTo>
                    <a:pt x="5110" y="2604"/>
                  </a:lnTo>
                  <a:lnTo>
                    <a:pt x="5500" y="2409"/>
                  </a:lnTo>
                  <a:lnTo>
                    <a:pt x="5889" y="2239"/>
                  </a:lnTo>
                  <a:lnTo>
                    <a:pt x="6303" y="2069"/>
                  </a:lnTo>
                  <a:lnTo>
                    <a:pt x="6716" y="1947"/>
                  </a:lnTo>
                  <a:lnTo>
                    <a:pt x="7130" y="1825"/>
                  </a:lnTo>
                  <a:lnTo>
                    <a:pt x="7568" y="1704"/>
                  </a:lnTo>
                  <a:lnTo>
                    <a:pt x="8006" y="1631"/>
                  </a:lnTo>
                  <a:lnTo>
                    <a:pt x="8444" y="1558"/>
                  </a:lnTo>
                  <a:lnTo>
                    <a:pt x="8882" y="1509"/>
                  </a:lnTo>
                  <a:lnTo>
                    <a:pt x="9320" y="1485"/>
                  </a:lnTo>
                  <a:lnTo>
                    <a:pt x="9782" y="1460"/>
                  </a:lnTo>
                  <a:close/>
                  <a:moveTo>
                    <a:pt x="9855" y="1"/>
                  </a:moveTo>
                  <a:lnTo>
                    <a:pt x="9782" y="49"/>
                  </a:lnTo>
                  <a:lnTo>
                    <a:pt x="9709" y="146"/>
                  </a:lnTo>
                  <a:lnTo>
                    <a:pt x="9660" y="292"/>
                  </a:lnTo>
                  <a:lnTo>
                    <a:pt x="9612" y="438"/>
                  </a:lnTo>
                  <a:lnTo>
                    <a:pt x="9612" y="560"/>
                  </a:lnTo>
                  <a:lnTo>
                    <a:pt x="9587" y="779"/>
                  </a:lnTo>
                  <a:lnTo>
                    <a:pt x="9612" y="998"/>
                  </a:lnTo>
                  <a:lnTo>
                    <a:pt x="9174" y="1022"/>
                  </a:lnTo>
                  <a:lnTo>
                    <a:pt x="8760" y="1047"/>
                  </a:lnTo>
                  <a:lnTo>
                    <a:pt x="8346" y="1095"/>
                  </a:lnTo>
                  <a:lnTo>
                    <a:pt x="7933" y="1168"/>
                  </a:lnTo>
                  <a:lnTo>
                    <a:pt x="7519" y="1241"/>
                  </a:lnTo>
                  <a:lnTo>
                    <a:pt x="7130" y="1339"/>
                  </a:lnTo>
                  <a:lnTo>
                    <a:pt x="6716" y="1460"/>
                  </a:lnTo>
                  <a:lnTo>
                    <a:pt x="6327" y="1582"/>
                  </a:lnTo>
                  <a:lnTo>
                    <a:pt x="5938" y="1728"/>
                  </a:lnTo>
                  <a:lnTo>
                    <a:pt x="5548" y="1898"/>
                  </a:lnTo>
                  <a:lnTo>
                    <a:pt x="5183" y="2069"/>
                  </a:lnTo>
                  <a:lnTo>
                    <a:pt x="4818" y="2263"/>
                  </a:lnTo>
                  <a:lnTo>
                    <a:pt x="4453" y="2482"/>
                  </a:lnTo>
                  <a:lnTo>
                    <a:pt x="4113" y="2726"/>
                  </a:lnTo>
                  <a:lnTo>
                    <a:pt x="3772" y="2969"/>
                  </a:lnTo>
                  <a:lnTo>
                    <a:pt x="3456" y="3237"/>
                  </a:lnTo>
                  <a:lnTo>
                    <a:pt x="3115" y="3553"/>
                  </a:lnTo>
                  <a:lnTo>
                    <a:pt x="2799" y="3869"/>
                  </a:lnTo>
                  <a:lnTo>
                    <a:pt x="2507" y="4210"/>
                  </a:lnTo>
                  <a:lnTo>
                    <a:pt x="2215" y="4551"/>
                  </a:lnTo>
                  <a:lnTo>
                    <a:pt x="1947" y="4916"/>
                  </a:lnTo>
                  <a:lnTo>
                    <a:pt x="1704" y="5305"/>
                  </a:lnTo>
                  <a:lnTo>
                    <a:pt x="1217" y="6084"/>
                  </a:lnTo>
                  <a:lnTo>
                    <a:pt x="998" y="6497"/>
                  </a:lnTo>
                  <a:lnTo>
                    <a:pt x="803" y="6960"/>
                  </a:lnTo>
                  <a:lnTo>
                    <a:pt x="633" y="7398"/>
                  </a:lnTo>
                  <a:lnTo>
                    <a:pt x="487" y="7860"/>
                  </a:lnTo>
                  <a:lnTo>
                    <a:pt x="244" y="8857"/>
                  </a:lnTo>
                  <a:lnTo>
                    <a:pt x="122" y="9344"/>
                  </a:lnTo>
                  <a:lnTo>
                    <a:pt x="25" y="9831"/>
                  </a:lnTo>
                  <a:lnTo>
                    <a:pt x="1" y="10001"/>
                  </a:lnTo>
                  <a:lnTo>
                    <a:pt x="25" y="10171"/>
                  </a:lnTo>
                  <a:lnTo>
                    <a:pt x="49" y="10317"/>
                  </a:lnTo>
                  <a:lnTo>
                    <a:pt x="122" y="10463"/>
                  </a:lnTo>
                  <a:lnTo>
                    <a:pt x="171" y="10512"/>
                  </a:lnTo>
                  <a:lnTo>
                    <a:pt x="219" y="10536"/>
                  </a:lnTo>
                  <a:lnTo>
                    <a:pt x="268" y="10512"/>
                  </a:lnTo>
                  <a:lnTo>
                    <a:pt x="317" y="10463"/>
                  </a:lnTo>
                  <a:lnTo>
                    <a:pt x="365" y="10463"/>
                  </a:lnTo>
                  <a:lnTo>
                    <a:pt x="390" y="10439"/>
                  </a:lnTo>
                  <a:lnTo>
                    <a:pt x="609" y="10196"/>
                  </a:lnTo>
                  <a:lnTo>
                    <a:pt x="803" y="9952"/>
                  </a:lnTo>
                  <a:lnTo>
                    <a:pt x="1047" y="9758"/>
                  </a:lnTo>
                  <a:lnTo>
                    <a:pt x="1168" y="9660"/>
                  </a:lnTo>
                  <a:lnTo>
                    <a:pt x="1314" y="9587"/>
                  </a:lnTo>
                  <a:lnTo>
                    <a:pt x="1655" y="9417"/>
                  </a:lnTo>
                  <a:lnTo>
                    <a:pt x="2020" y="9320"/>
                  </a:lnTo>
                  <a:lnTo>
                    <a:pt x="2409" y="9271"/>
                  </a:lnTo>
                  <a:lnTo>
                    <a:pt x="2774" y="9247"/>
                  </a:lnTo>
                  <a:lnTo>
                    <a:pt x="3139" y="9247"/>
                  </a:lnTo>
                  <a:lnTo>
                    <a:pt x="3480" y="9295"/>
                  </a:lnTo>
                  <a:lnTo>
                    <a:pt x="3821" y="9393"/>
                  </a:lnTo>
                  <a:lnTo>
                    <a:pt x="4137" y="9514"/>
                  </a:lnTo>
                  <a:lnTo>
                    <a:pt x="4405" y="9660"/>
                  </a:lnTo>
                  <a:lnTo>
                    <a:pt x="4648" y="9855"/>
                  </a:lnTo>
                  <a:lnTo>
                    <a:pt x="4745" y="9952"/>
                  </a:lnTo>
                  <a:lnTo>
                    <a:pt x="4818" y="10074"/>
                  </a:lnTo>
                  <a:lnTo>
                    <a:pt x="4916" y="10196"/>
                  </a:lnTo>
                  <a:lnTo>
                    <a:pt x="5037" y="10293"/>
                  </a:lnTo>
                  <a:lnTo>
                    <a:pt x="5110" y="10317"/>
                  </a:lnTo>
                  <a:lnTo>
                    <a:pt x="5208" y="10293"/>
                  </a:lnTo>
                  <a:lnTo>
                    <a:pt x="5281" y="10244"/>
                  </a:lnTo>
                  <a:lnTo>
                    <a:pt x="5329" y="10171"/>
                  </a:lnTo>
                  <a:lnTo>
                    <a:pt x="5329" y="10147"/>
                  </a:lnTo>
                  <a:lnTo>
                    <a:pt x="5548" y="10050"/>
                  </a:lnTo>
                  <a:lnTo>
                    <a:pt x="5767" y="9904"/>
                  </a:lnTo>
                  <a:lnTo>
                    <a:pt x="5962" y="9782"/>
                  </a:lnTo>
                  <a:lnTo>
                    <a:pt x="6181" y="9660"/>
                  </a:lnTo>
                  <a:lnTo>
                    <a:pt x="6473" y="9514"/>
                  </a:lnTo>
                  <a:lnTo>
                    <a:pt x="6789" y="9393"/>
                  </a:lnTo>
                  <a:lnTo>
                    <a:pt x="7106" y="9295"/>
                  </a:lnTo>
                  <a:lnTo>
                    <a:pt x="7422" y="9222"/>
                  </a:lnTo>
                  <a:lnTo>
                    <a:pt x="7738" y="9149"/>
                  </a:lnTo>
                  <a:lnTo>
                    <a:pt x="8371" y="9149"/>
                  </a:lnTo>
                  <a:lnTo>
                    <a:pt x="8687" y="9222"/>
                  </a:lnTo>
                  <a:lnTo>
                    <a:pt x="8833" y="9271"/>
                  </a:lnTo>
                  <a:lnTo>
                    <a:pt x="8979" y="9320"/>
                  </a:lnTo>
                  <a:lnTo>
                    <a:pt x="9101" y="9393"/>
                  </a:lnTo>
                  <a:lnTo>
                    <a:pt x="9198" y="9490"/>
                  </a:lnTo>
                  <a:lnTo>
                    <a:pt x="9417" y="9685"/>
                  </a:lnTo>
                  <a:lnTo>
                    <a:pt x="9587" y="9904"/>
                  </a:lnTo>
                  <a:lnTo>
                    <a:pt x="9587" y="10317"/>
                  </a:lnTo>
                  <a:lnTo>
                    <a:pt x="9612" y="10780"/>
                  </a:lnTo>
                  <a:lnTo>
                    <a:pt x="9636" y="11218"/>
                  </a:lnTo>
                  <a:lnTo>
                    <a:pt x="9636" y="11631"/>
                  </a:lnTo>
                  <a:lnTo>
                    <a:pt x="9612" y="12726"/>
                  </a:lnTo>
                  <a:lnTo>
                    <a:pt x="9587" y="13797"/>
                  </a:lnTo>
                  <a:lnTo>
                    <a:pt x="9587" y="14649"/>
                  </a:lnTo>
                  <a:lnTo>
                    <a:pt x="9587" y="15062"/>
                  </a:lnTo>
                  <a:lnTo>
                    <a:pt x="9587" y="15500"/>
                  </a:lnTo>
                  <a:lnTo>
                    <a:pt x="9563" y="16352"/>
                  </a:lnTo>
                  <a:lnTo>
                    <a:pt x="9563" y="16790"/>
                  </a:lnTo>
                  <a:lnTo>
                    <a:pt x="9612" y="17203"/>
                  </a:lnTo>
                  <a:lnTo>
                    <a:pt x="9660" y="17495"/>
                  </a:lnTo>
                  <a:lnTo>
                    <a:pt x="9758" y="17787"/>
                  </a:lnTo>
                  <a:lnTo>
                    <a:pt x="9879" y="18031"/>
                  </a:lnTo>
                  <a:lnTo>
                    <a:pt x="10025" y="18250"/>
                  </a:lnTo>
                  <a:lnTo>
                    <a:pt x="10220" y="18444"/>
                  </a:lnTo>
                  <a:lnTo>
                    <a:pt x="10439" y="18590"/>
                  </a:lnTo>
                  <a:lnTo>
                    <a:pt x="10707" y="18712"/>
                  </a:lnTo>
                  <a:lnTo>
                    <a:pt x="10853" y="18761"/>
                  </a:lnTo>
                  <a:lnTo>
                    <a:pt x="10999" y="18785"/>
                  </a:lnTo>
                  <a:lnTo>
                    <a:pt x="11291" y="18785"/>
                  </a:lnTo>
                  <a:lnTo>
                    <a:pt x="11412" y="18761"/>
                  </a:lnTo>
                  <a:lnTo>
                    <a:pt x="11534" y="18712"/>
                  </a:lnTo>
                  <a:lnTo>
                    <a:pt x="11631" y="18663"/>
                  </a:lnTo>
                  <a:lnTo>
                    <a:pt x="11753" y="18590"/>
                  </a:lnTo>
                  <a:lnTo>
                    <a:pt x="11948" y="18420"/>
                  </a:lnTo>
                  <a:lnTo>
                    <a:pt x="12094" y="18225"/>
                  </a:lnTo>
                  <a:lnTo>
                    <a:pt x="12215" y="18006"/>
                  </a:lnTo>
                  <a:lnTo>
                    <a:pt x="12313" y="17763"/>
                  </a:lnTo>
                  <a:lnTo>
                    <a:pt x="12386" y="17495"/>
                  </a:lnTo>
                  <a:lnTo>
                    <a:pt x="12386" y="17398"/>
                  </a:lnTo>
                  <a:lnTo>
                    <a:pt x="12361" y="17301"/>
                  </a:lnTo>
                  <a:lnTo>
                    <a:pt x="12313" y="17228"/>
                  </a:lnTo>
                  <a:lnTo>
                    <a:pt x="12215" y="17179"/>
                  </a:lnTo>
                  <a:lnTo>
                    <a:pt x="12142" y="17155"/>
                  </a:lnTo>
                  <a:lnTo>
                    <a:pt x="12045" y="17155"/>
                  </a:lnTo>
                  <a:lnTo>
                    <a:pt x="11972" y="17203"/>
                  </a:lnTo>
                  <a:lnTo>
                    <a:pt x="11899" y="17301"/>
                  </a:lnTo>
                  <a:lnTo>
                    <a:pt x="11802" y="17520"/>
                  </a:lnTo>
                  <a:lnTo>
                    <a:pt x="11729" y="17714"/>
                  </a:lnTo>
                  <a:lnTo>
                    <a:pt x="11704" y="17836"/>
                  </a:lnTo>
                  <a:lnTo>
                    <a:pt x="11631" y="17933"/>
                  </a:lnTo>
                  <a:lnTo>
                    <a:pt x="11558" y="18006"/>
                  </a:lnTo>
                  <a:lnTo>
                    <a:pt x="11461" y="18104"/>
                  </a:lnTo>
                  <a:lnTo>
                    <a:pt x="11364" y="18152"/>
                  </a:lnTo>
                  <a:lnTo>
                    <a:pt x="11266" y="18201"/>
                  </a:lnTo>
                  <a:lnTo>
                    <a:pt x="11145" y="18225"/>
                  </a:lnTo>
                  <a:lnTo>
                    <a:pt x="11023" y="18225"/>
                  </a:lnTo>
                  <a:lnTo>
                    <a:pt x="10926" y="18201"/>
                  </a:lnTo>
                  <a:lnTo>
                    <a:pt x="10804" y="18177"/>
                  </a:lnTo>
                  <a:lnTo>
                    <a:pt x="10609" y="18079"/>
                  </a:lnTo>
                  <a:lnTo>
                    <a:pt x="10488" y="17982"/>
                  </a:lnTo>
                  <a:lnTo>
                    <a:pt x="10366" y="17860"/>
                  </a:lnTo>
                  <a:lnTo>
                    <a:pt x="10293" y="17739"/>
                  </a:lnTo>
                  <a:lnTo>
                    <a:pt x="10220" y="17593"/>
                  </a:lnTo>
                  <a:lnTo>
                    <a:pt x="10171" y="17447"/>
                  </a:lnTo>
                  <a:lnTo>
                    <a:pt x="10123" y="17301"/>
                  </a:lnTo>
                  <a:lnTo>
                    <a:pt x="10074" y="16960"/>
                  </a:lnTo>
                  <a:lnTo>
                    <a:pt x="10074" y="16595"/>
                  </a:lnTo>
                  <a:lnTo>
                    <a:pt x="10074" y="16254"/>
                  </a:lnTo>
                  <a:lnTo>
                    <a:pt x="10098" y="15646"/>
                  </a:lnTo>
                  <a:lnTo>
                    <a:pt x="10123" y="14916"/>
                  </a:lnTo>
                  <a:lnTo>
                    <a:pt x="10123" y="14186"/>
                  </a:lnTo>
                  <a:lnTo>
                    <a:pt x="10098" y="13456"/>
                  </a:lnTo>
                  <a:lnTo>
                    <a:pt x="10123" y="12726"/>
                  </a:lnTo>
                  <a:lnTo>
                    <a:pt x="10147" y="12069"/>
                  </a:lnTo>
                  <a:lnTo>
                    <a:pt x="10171" y="11364"/>
                  </a:lnTo>
                  <a:lnTo>
                    <a:pt x="10171" y="10999"/>
                  </a:lnTo>
                  <a:lnTo>
                    <a:pt x="10147" y="10658"/>
                  </a:lnTo>
                  <a:lnTo>
                    <a:pt x="10098" y="10317"/>
                  </a:lnTo>
                  <a:lnTo>
                    <a:pt x="10001" y="10001"/>
                  </a:lnTo>
                  <a:lnTo>
                    <a:pt x="10050" y="9928"/>
                  </a:lnTo>
                  <a:lnTo>
                    <a:pt x="10244" y="9831"/>
                  </a:lnTo>
                  <a:lnTo>
                    <a:pt x="10415" y="9709"/>
                  </a:lnTo>
                  <a:lnTo>
                    <a:pt x="10585" y="9587"/>
                  </a:lnTo>
                  <a:lnTo>
                    <a:pt x="10780" y="9490"/>
                  </a:lnTo>
                  <a:lnTo>
                    <a:pt x="11096" y="9368"/>
                  </a:lnTo>
                  <a:lnTo>
                    <a:pt x="11437" y="9271"/>
                  </a:lnTo>
                  <a:lnTo>
                    <a:pt x="11777" y="9247"/>
                  </a:lnTo>
                  <a:lnTo>
                    <a:pt x="12142" y="9222"/>
                  </a:lnTo>
                  <a:lnTo>
                    <a:pt x="12313" y="9247"/>
                  </a:lnTo>
                  <a:lnTo>
                    <a:pt x="12507" y="9271"/>
                  </a:lnTo>
                  <a:lnTo>
                    <a:pt x="12702" y="9320"/>
                  </a:lnTo>
                  <a:lnTo>
                    <a:pt x="12872" y="9393"/>
                  </a:lnTo>
                  <a:lnTo>
                    <a:pt x="13043" y="9466"/>
                  </a:lnTo>
                  <a:lnTo>
                    <a:pt x="13213" y="9563"/>
                  </a:lnTo>
                  <a:lnTo>
                    <a:pt x="13383" y="9660"/>
                  </a:lnTo>
                  <a:lnTo>
                    <a:pt x="13529" y="9782"/>
                  </a:lnTo>
                  <a:lnTo>
                    <a:pt x="13919" y="10147"/>
                  </a:lnTo>
                  <a:lnTo>
                    <a:pt x="14113" y="10293"/>
                  </a:lnTo>
                  <a:lnTo>
                    <a:pt x="14235" y="10342"/>
                  </a:lnTo>
                  <a:lnTo>
                    <a:pt x="14357" y="10390"/>
                  </a:lnTo>
                  <a:lnTo>
                    <a:pt x="14478" y="10415"/>
                  </a:lnTo>
                  <a:lnTo>
                    <a:pt x="14576" y="10366"/>
                  </a:lnTo>
                  <a:lnTo>
                    <a:pt x="14624" y="10293"/>
                  </a:lnTo>
                  <a:lnTo>
                    <a:pt x="14649" y="10196"/>
                  </a:lnTo>
                  <a:lnTo>
                    <a:pt x="14892" y="10001"/>
                  </a:lnTo>
                  <a:lnTo>
                    <a:pt x="15038" y="9904"/>
                  </a:lnTo>
                  <a:lnTo>
                    <a:pt x="15184" y="9806"/>
                  </a:lnTo>
                  <a:lnTo>
                    <a:pt x="15500" y="9660"/>
                  </a:lnTo>
                  <a:lnTo>
                    <a:pt x="15841" y="9539"/>
                  </a:lnTo>
                  <a:lnTo>
                    <a:pt x="16181" y="9466"/>
                  </a:lnTo>
                  <a:lnTo>
                    <a:pt x="16522" y="9417"/>
                  </a:lnTo>
                  <a:lnTo>
                    <a:pt x="16887" y="9393"/>
                  </a:lnTo>
                  <a:lnTo>
                    <a:pt x="17252" y="9417"/>
                  </a:lnTo>
                  <a:lnTo>
                    <a:pt x="17617" y="9490"/>
                  </a:lnTo>
                  <a:lnTo>
                    <a:pt x="17958" y="9612"/>
                  </a:lnTo>
                  <a:lnTo>
                    <a:pt x="18298" y="9782"/>
                  </a:lnTo>
                  <a:lnTo>
                    <a:pt x="18493" y="9928"/>
                  </a:lnTo>
                  <a:lnTo>
                    <a:pt x="18688" y="10098"/>
                  </a:lnTo>
                  <a:lnTo>
                    <a:pt x="18907" y="10293"/>
                  </a:lnTo>
                  <a:lnTo>
                    <a:pt x="19004" y="10366"/>
                  </a:lnTo>
                  <a:lnTo>
                    <a:pt x="19126" y="10415"/>
                  </a:lnTo>
                  <a:lnTo>
                    <a:pt x="19150" y="10536"/>
                  </a:lnTo>
                  <a:lnTo>
                    <a:pt x="19174" y="10634"/>
                  </a:lnTo>
                  <a:lnTo>
                    <a:pt x="19247" y="10682"/>
                  </a:lnTo>
                  <a:lnTo>
                    <a:pt x="19320" y="10707"/>
                  </a:lnTo>
                  <a:lnTo>
                    <a:pt x="19418" y="10707"/>
                  </a:lnTo>
                  <a:lnTo>
                    <a:pt x="19515" y="10682"/>
                  </a:lnTo>
                  <a:lnTo>
                    <a:pt x="19588" y="10634"/>
                  </a:lnTo>
                  <a:lnTo>
                    <a:pt x="19637" y="10561"/>
                  </a:lnTo>
                  <a:lnTo>
                    <a:pt x="19661" y="10463"/>
                  </a:lnTo>
                  <a:lnTo>
                    <a:pt x="19588" y="9977"/>
                  </a:lnTo>
                  <a:lnTo>
                    <a:pt x="19515" y="9490"/>
                  </a:lnTo>
                  <a:lnTo>
                    <a:pt x="19418" y="9028"/>
                  </a:lnTo>
                  <a:lnTo>
                    <a:pt x="19320" y="8541"/>
                  </a:lnTo>
                  <a:lnTo>
                    <a:pt x="19199" y="8055"/>
                  </a:lnTo>
                  <a:lnTo>
                    <a:pt x="19053" y="7592"/>
                  </a:lnTo>
                  <a:lnTo>
                    <a:pt x="18882" y="7106"/>
                  </a:lnTo>
                  <a:lnTo>
                    <a:pt x="18712" y="6668"/>
                  </a:lnTo>
                  <a:lnTo>
                    <a:pt x="18493" y="6205"/>
                  </a:lnTo>
                  <a:lnTo>
                    <a:pt x="18274" y="5767"/>
                  </a:lnTo>
                  <a:lnTo>
                    <a:pt x="18031" y="5354"/>
                  </a:lnTo>
                  <a:lnTo>
                    <a:pt x="17763" y="4940"/>
                  </a:lnTo>
                  <a:lnTo>
                    <a:pt x="17447" y="4575"/>
                  </a:lnTo>
                  <a:lnTo>
                    <a:pt x="17130" y="4210"/>
                  </a:lnTo>
                  <a:lnTo>
                    <a:pt x="16790" y="3869"/>
                  </a:lnTo>
                  <a:lnTo>
                    <a:pt x="16400" y="3529"/>
                  </a:lnTo>
                  <a:lnTo>
                    <a:pt x="15987" y="3212"/>
                  </a:lnTo>
                  <a:lnTo>
                    <a:pt x="15865" y="3139"/>
                  </a:lnTo>
                  <a:lnTo>
                    <a:pt x="15281" y="2774"/>
                  </a:lnTo>
                  <a:lnTo>
                    <a:pt x="14673" y="2409"/>
                  </a:lnTo>
                  <a:lnTo>
                    <a:pt x="14065" y="2093"/>
                  </a:lnTo>
                  <a:lnTo>
                    <a:pt x="13456" y="1777"/>
                  </a:lnTo>
                  <a:lnTo>
                    <a:pt x="13043" y="1582"/>
                  </a:lnTo>
                  <a:lnTo>
                    <a:pt x="12629" y="1436"/>
                  </a:lnTo>
                  <a:lnTo>
                    <a:pt x="12580" y="1387"/>
                  </a:lnTo>
                  <a:lnTo>
                    <a:pt x="12532" y="1363"/>
                  </a:lnTo>
                  <a:lnTo>
                    <a:pt x="12483" y="1363"/>
                  </a:lnTo>
                  <a:lnTo>
                    <a:pt x="11899" y="1217"/>
                  </a:lnTo>
                  <a:lnTo>
                    <a:pt x="11315" y="1095"/>
                  </a:lnTo>
                  <a:lnTo>
                    <a:pt x="10707" y="1022"/>
                  </a:lnTo>
                  <a:lnTo>
                    <a:pt x="10074" y="998"/>
                  </a:lnTo>
                  <a:lnTo>
                    <a:pt x="10025" y="657"/>
                  </a:lnTo>
                  <a:lnTo>
                    <a:pt x="10050" y="438"/>
                  </a:lnTo>
                  <a:lnTo>
                    <a:pt x="10098" y="219"/>
                  </a:lnTo>
                  <a:lnTo>
                    <a:pt x="10098" y="146"/>
                  </a:lnTo>
                  <a:lnTo>
                    <a:pt x="10074" y="98"/>
                  </a:lnTo>
                  <a:lnTo>
                    <a:pt x="10050" y="49"/>
                  </a:lnTo>
                  <a:lnTo>
                    <a:pt x="10001" y="25"/>
                  </a:lnTo>
                  <a:lnTo>
                    <a:pt x="9952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5;p38">
              <a:extLst>
                <a:ext uri="{FF2B5EF4-FFF2-40B4-BE49-F238E27FC236}">
                  <a16:creationId xmlns:a16="http://schemas.microsoft.com/office/drawing/2014/main" id="{7CE219ED-BE0E-4E58-8295-20479077AB97}"/>
                </a:ext>
              </a:extLst>
            </p:cNvPr>
            <p:cNvSpPr/>
            <p:nvPr/>
          </p:nvSpPr>
          <p:spPr>
            <a:xfrm rot="10800000">
              <a:off x="21296968" y="11919587"/>
              <a:ext cx="1484439" cy="1499172"/>
            </a:xfrm>
            <a:custGeom>
              <a:avLst/>
              <a:gdLst/>
              <a:ahLst/>
              <a:cxnLst/>
              <a:rect l="l" t="t" r="r" b="b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3;p38">
              <a:extLst>
                <a:ext uri="{FF2B5EF4-FFF2-40B4-BE49-F238E27FC236}">
                  <a16:creationId xmlns:a16="http://schemas.microsoft.com/office/drawing/2014/main" id="{E4DF4BB7-A406-4FAA-B295-950427A62B42}"/>
                </a:ext>
              </a:extLst>
            </p:cNvPr>
            <p:cNvSpPr/>
            <p:nvPr/>
          </p:nvSpPr>
          <p:spPr>
            <a:xfrm rot="19413514">
              <a:off x="117254" y="11743974"/>
              <a:ext cx="457849" cy="1547834"/>
            </a:xfrm>
            <a:custGeom>
              <a:avLst/>
              <a:gdLst/>
              <a:ahLst/>
              <a:cxnLst/>
              <a:rect l="l" t="t" r="r" b="b"/>
              <a:pathLst>
                <a:path w="5816" h="19662" extrusionOk="0">
                  <a:moveTo>
                    <a:pt x="2677" y="5694"/>
                  </a:moveTo>
                  <a:lnTo>
                    <a:pt x="2896" y="5719"/>
                  </a:lnTo>
                  <a:lnTo>
                    <a:pt x="3042" y="5719"/>
                  </a:lnTo>
                  <a:lnTo>
                    <a:pt x="2871" y="5792"/>
                  </a:lnTo>
                  <a:lnTo>
                    <a:pt x="2750" y="5865"/>
                  </a:lnTo>
                  <a:lnTo>
                    <a:pt x="2482" y="5986"/>
                  </a:lnTo>
                  <a:lnTo>
                    <a:pt x="2360" y="6059"/>
                  </a:lnTo>
                  <a:lnTo>
                    <a:pt x="2239" y="6157"/>
                  </a:lnTo>
                  <a:lnTo>
                    <a:pt x="2263" y="5719"/>
                  </a:lnTo>
                  <a:lnTo>
                    <a:pt x="2433" y="5694"/>
                  </a:lnTo>
                  <a:close/>
                  <a:moveTo>
                    <a:pt x="3407" y="5767"/>
                  </a:moveTo>
                  <a:lnTo>
                    <a:pt x="3577" y="5792"/>
                  </a:lnTo>
                  <a:lnTo>
                    <a:pt x="3553" y="6838"/>
                  </a:lnTo>
                  <a:lnTo>
                    <a:pt x="3480" y="6789"/>
                  </a:lnTo>
                  <a:lnTo>
                    <a:pt x="3407" y="6789"/>
                  </a:lnTo>
                  <a:lnTo>
                    <a:pt x="3309" y="6814"/>
                  </a:lnTo>
                  <a:lnTo>
                    <a:pt x="3212" y="6838"/>
                  </a:lnTo>
                  <a:lnTo>
                    <a:pt x="3042" y="6935"/>
                  </a:lnTo>
                  <a:lnTo>
                    <a:pt x="2896" y="7033"/>
                  </a:lnTo>
                  <a:lnTo>
                    <a:pt x="2531" y="7227"/>
                  </a:lnTo>
                  <a:lnTo>
                    <a:pt x="2336" y="7349"/>
                  </a:lnTo>
                  <a:lnTo>
                    <a:pt x="2166" y="7471"/>
                  </a:lnTo>
                  <a:lnTo>
                    <a:pt x="2190" y="7106"/>
                  </a:lnTo>
                  <a:lnTo>
                    <a:pt x="2360" y="7033"/>
                  </a:lnTo>
                  <a:lnTo>
                    <a:pt x="2531" y="6960"/>
                  </a:lnTo>
                  <a:lnTo>
                    <a:pt x="2847" y="6765"/>
                  </a:lnTo>
                  <a:lnTo>
                    <a:pt x="3212" y="6595"/>
                  </a:lnTo>
                  <a:lnTo>
                    <a:pt x="3407" y="6473"/>
                  </a:lnTo>
                  <a:lnTo>
                    <a:pt x="3455" y="6400"/>
                  </a:lnTo>
                  <a:lnTo>
                    <a:pt x="3504" y="6327"/>
                  </a:lnTo>
                  <a:lnTo>
                    <a:pt x="3528" y="6254"/>
                  </a:lnTo>
                  <a:lnTo>
                    <a:pt x="3480" y="6181"/>
                  </a:lnTo>
                  <a:lnTo>
                    <a:pt x="3431" y="6108"/>
                  </a:lnTo>
                  <a:lnTo>
                    <a:pt x="3382" y="6084"/>
                  </a:lnTo>
                  <a:lnTo>
                    <a:pt x="3285" y="6084"/>
                  </a:lnTo>
                  <a:lnTo>
                    <a:pt x="3188" y="6108"/>
                  </a:lnTo>
                  <a:lnTo>
                    <a:pt x="2993" y="6181"/>
                  </a:lnTo>
                  <a:lnTo>
                    <a:pt x="2628" y="6400"/>
                  </a:lnTo>
                  <a:lnTo>
                    <a:pt x="2409" y="6522"/>
                  </a:lnTo>
                  <a:lnTo>
                    <a:pt x="2190" y="6643"/>
                  </a:lnTo>
                  <a:lnTo>
                    <a:pt x="2214" y="6497"/>
                  </a:lnTo>
                  <a:lnTo>
                    <a:pt x="2263" y="6497"/>
                  </a:lnTo>
                  <a:lnTo>
                    <a:pt x="2287" y="6473"/>
                  </a:lnTo>
                  <a:lnTo>
                    <a:pt x="2579" y="6327"/>
                  </a:lnTo>
                  <a:lnTo>
                    <a:pt x="2847" y="6157"/>
                  </a:lnTo>
                  <a:lnTo>
                    <a:pt x="3139" y="6059"/>
                  </a:lnTo>
                  <a:lnTo>
                    <a:pt x="3285" y="5986"/>
                  </a:lnTo>
                  <a:lnTo>
                    <a:pt x="3358" y="5962"/>
                  </a:lnTo>
                  <a:lnTo>
                    <a:pt x="3382" y="5889"/>
                  </a:lnTo>
                  <a:lnTo>
                    <a:pt x="3407" y="5840"/>
                  </a:lnTo>
                  <a:lnTo>
                    <a:pt x="3407" y="5767"/>
                  </a:lnTo>
                  <a:close/>
                  <a:moveTo>
                    <a:pt x="4039" y="6303"/>
                  </a:moveTo>
                  <a:lnTo>
                    <a:pt x="4209" y="6327"/>
                  </a:lnTo>
                  <a:lnTo>
                    <a:pt x="4404" y="6351"/>
                  </a:lnTo>
                  <a:lnTo>
                    <a:pt x="4526" y="6351"/>
                  </a:lnTo>
                  <a:lnTo>
                    <a:pt x="4574" y="7884"/>
                  </a:lnTo>
                  <a:lnTo>
                    <a:pt x="4574" y="7884"/>
                  </a:lnTo>
                  <a:lnTo>
                    <a:pt x="4501" y="7860"/>
                  </a:lnTo>
                  <a:lnTo>
                    <a:pt x="4404" y="7860"/>
                  </a:lnTo>
                  <a:lnTo>
                    <a:pt x="4234" y="7884"/>
                  </a:lnTo>
                  <a:lnTo>
                    <a:pt x="4015" y="7909"/>
                  </a:lnTo>
                  <a:lnTo>
                    <a:pt x="4015" y="7471"/>
                  </a:lnTo>
                  <a:lnTo>
                    <a:pt x="4039" y="6303"/>
                  </a:lnTo>
                  <a:close/>
                  <a:moveTo>
                    <a:pt x="3553" y="7179"/>
                  </a:moveTo>
                  <a:lnTo>
                    <a:pt x="3553" y="7495"/>
                  </a:lnTo>
                  <a:lnTo>
                    <a:pt x="3480" y="7495"/>
                  </a:lnTo>
                  <a:lnTo>
                    <a:pt x="3285" y="7544"/>
                  </a:lnTo>
                  <a:lnTo>
                    <a:pt x="3090" y="7617"/>
                  </a:lnTo>
                  <a:lnTo>
                    <a:pt x="2701" y="7811"/>
                  </a:lnTo>
                  <a:lnTo>
                    <a:pt x="2458" y="7957"/>
                  </a:lnTo>
                  <a:lnTo>
                    <a:pt x="2190" y="8128"/>
                  </a:lnTo>
                  <a:lnTo>
                    <a:pt x="2166" y="7860"/>
                  </a:lnTo>
                  <a:lnTo>
                    <a:pt x="2166" y="7811"/>
                  </a:lnTo>
                  <a:lnTo>
                    <a:pt x="2287" y="7811"/>
                  </a:lnTo>
                  <a:lnTo>
                    <a:pt x="2409" y="7787"/>
                  </a:lnTo>
                  <a:lnTo>
                    <a:pt x="2628" y="7690"/>
                  </a:lnTo>
                  <a:lnTo>
                    <a:pt x="3042" y="7471"/>
                  </a:lnTo>
                  <a:lnTo>
                    <a:pt x="3285" y="7349"/>
                  </a:lnTo>
                  <a:lnTo>
                    <a:pt x="3431" y="7276"/>
                  </a:lnTo>
                  <a:lnTo>
                    <a:pt x="3553" y="7179"/>
                  </a:lnTo>
                  <a:close/>
                  <a:moveTo>
                    <a:pt x="3553" y="7957"/>
                  </a:moveTo>
                  <a:lnTo>
                    <a:pt x="3553" y="8249"/>
                  </a:lnTo>
                  <a:lnTo>
                    <a:pt x="3504" y="8274"/>
                  </a:lnTo>
                  <a:lnTo>
                    <a:pt x="3066" y="8468"/>
                  </a:lnTo>
                  <a:lnTo>
                    <a:pt x="2652" y="8687"/>
                  </a:lnTo>
                  <a:lnTo>
                    <a:pt x="2482" y="8784"/>
                  </a:lnTo>
                  <a:lnTo>
                    <a:pt x="2312" y="8882"/>
                  </a:lnTo>
                  <a:lnTo>
                    <a:pt x="2239" y="8955"/>
                  </a:lnTo>
                  <a:lnTo>
                    <a:pt x="2214" y="8468"/>
                  </a:lnTo>
                  <a:lnTo>
                    <a:pt x="2336" y="8468"/>
                  </a:lnTo>
                  <a:lnTo>
                    <a:pt x="2458" y="8420"/>
                  </a:lnTo>
                  <a:lnTo>
                    <a:pt x="2677" y="8322"/>
                  </a:lnTo>
                  <a:lnTo>
                    <a:pt x="3115" y="8128"/>
                  </a:lnTo>
                  <a:lnTo>
                    <a:pt x="3553" y="7957"/>
                  </a:lnTo>
                  <a:close/>
                  <a:moveTo>
                    <a:pt x="3528" y="8784"/>
                  </a:moveTo>
                  <a:lnTo>
                    <a:pt x="3528" y="8955"/>
                  </a:lnTo>
                  <a:lnTo>
                    <a:pt x="3358" y="9003"/>
                  </a:lnTo>
                  <a:lnTo>
                    <a:pt x="3212" y="9076"/>
                  </a:lnTo>
                  <a:lnTo>
                    <a:pt x="2871" y="9247"/>
                  </a:lnTo>
                  <a:lnTo>
                    <a:pt x="2579" y="9441"/>
                  </a:lnTo>
                  <a:lnTo>
                    <a:pt x="2287" y="9660"/>
                  </a:lnTo>
                  <a:lnTo>
                    <a:pt x="2263" y="9247"/>
                  </a:lnTo>
                  <a:lnTo>
                    <a:pt x="2458" y="9247"/>
                  </a:lnTo>
                  <a:lnTo>
                    <a:pt x="2871" y="9052"/>
                  </a:lnTo>
                  <a:lnTo>
                    <a:pt x="3528" y="8784"/>
                  </a:lnTo>
                  <a:close/>
                  <a:moveTo>
                    <a:pt x="4574" y="8371"/>
                  </a:moveTo>
                  <a:lnTo>
                    <a:pt x="4574" y="8565"/>
                  </a:lnTo>
                  <a:lnTo>
                    <a:pt x="4574" y="9076"/>
                  </a:lnTo>
                  <a:lnTo>
                    <a:pt x="4550" y="9587"/>
                  </a:lnTo>
                  <a:lnTo>
                    <a:pt x="4453" y="9563"/>
                  </a:lnTo>
                  <a:lnTo>
                    <a:pt x="4355" y="9563"/>
                  </a:lnTo>
                  <a:lnTo>
                    <a:pt x="3991" y="9660"/>
                  </a:lnTo>
                  <a:lnTo>
                    <a:pt x="4015" y="8371"/>
                  </a:lnTo>
                  <a:lnTo>
                    <a:pt x="4209" y="8395"/>
                  </a:lnTo>
                  <a:lnTo>
                    <a:pt x="4501" y="8395"/>
                  </a:lnTo>
                  <a:lnTo>
                    <a:pt x="4574" y="8371"/>
                  </a:lnTo>
                  <a:close/>
                  <a:moveTo>
                    <a:pt x="3528" y="9393"/>
                  </a:moveTo>
                  <a:lnTo>
                    <a:pt x="3528" y="9660"/>
                  </a:lnTo>
                  <a:lnTo>
                    <a:pt x="3212" y="9806"/>
                  </a:lnTo>
                  <a:lnTo>
                    <a:pt x="2896" y="9952"/>
                  </a:lnTo>
                  <a:lnTo>
                    <a:pt x="2604" y="10098"/>
                  </a:lnTo>
                  <a:lnTo>
                    <a:pt x="2482" y="10196"/>
                  </a:lnTo>
                  <a:lnTo>
                    <a:pt x="2360" y="10293"/>
                  </a:lnTo>
                  <a:lnTo>
                    <a:pt x="2336" y="9977"/>
                  </a:lnTo>
                  <a:lnTo>
                    <a:pt x="2312" y="9806"/>
                  </a:lnTo>
                  <a:lnTo>
                    <a:pt x="2458" y="9782"/>
                  </a:lnTo>
                  <a:lnTo>
                    <a:pt x="2604" y="9758"/>
                  </a:lnTo>
                  <a:lnTo>
                    <a:pt x="2750" y="9709"/>
                  </a:lnTo>
                  <a:lnTo>
                    <a:pt x="2920" y="9636"/>
                  </a:lnTo>
                  <a:lnTo>
                    <a:pt x="3212" y="9514"/>
                  </a:lnTo>
                  <a:lnTo>
                    <a:pt x="3528" y="9393"/>
                  </a:lnTo>
                  <a:close/>
                  <a:moveTo>
                    <a:pt x="3528" y="10123"/>
                  </a:moveTo>
                  <a:lnTo>
                    <a:pt x="3504" y="10415"/>
                  </a:lnTo>
                  <a:lnTo>
                    <a:pt x="3358" y="10439"/>
                  </a:lnTo>
                  <a:lnTo>
                    <a:pt x="3212" y="10488"/>
                  </a:lnTo>
                  <a:lnTo>
                    <a:pt x="2920" y="10609"/>
                  </a:lnTo>
                  <a:lnTo>
                    <a:pt x="2652" y="10755"/>
                  </a:lnTo>
                  <a:lnTo>
                    <a:pt x="2409" y="10901"/>
                  </a:lnTo>
                  <a:lnTo>
                    <a:pt x="2385" y="10585"/>
                  </a:lnTo>
                  <a:lnTo>
                    <a:pt x="2531" y="10536"/>
                  </a:lnTo>
                  <a:lnTo>
                    <a:pt x="2701" y="10488"/>
                  </a:lnTo>
                  <a:lnTo>
                    <a:pt x="3017" y="10342"/>
                  </a:lnTo>
                  <a:lnTo>
                    <a:pt x="3528" y="10123"/>
                  </a:lnTo>
                  <a:close/>
                  <a:moveTo>
                    <a:pt x="4501" y="10098"/>
                  </a:moveTo>
                  <a:lnTo>
                    <a:pt x="4453" y="10780"/>
                  </a:lnTo>
                  <a:lnTo>
                    <a:pt x="4428" y="11072"/>
                  </a:lnTo>
                  <a:lnTo>
                    <a:pt x="4234" y="11072"/>
                  </a:lnTo>
                  <a:lnTo>
                    <a:pt x="3966" y="11096"/>
                  </a:lnTo>
                  <a:lnTo>
                    <a:pt x="3991" y="10123"/>
                  </a:lnTo>
                  <a:lnTo>
                    <a:pt x="4258" y="10123"/>
                  </a:lnTo>
                  <a:lnTo>
                    <a:pt x="4501" y="10098"/>
                  </a:lnTo>
                  <a:close/>
                  <a:moveTo>
                    <a:pt x="3504" y="10780"/>
                  </a:moveTo>
                  <a:lnTo>
                    <a:pt x="3504" y="10877"/>
                  </a:lnTo>
                  <a:lnTo>
                    <a:pt x="3358" y="10901"/>
                  </a:lnTo>
                  <a:lnTo>
                    <a:pt x="3212" y="10950"/>
                  </a:lnTo>
                  <a:lnTo>
                    <a:pt x="3066" y="10999"/>
                  </a:lnTo>
                  <a:lnTo>
                    <a:pt x="2896" y="11096"/>
                  </a:lnTo>
                  <a:lnTo>
                    <a:pt x="2628" y="11266"/>
                  </a:lnTo>
                  <a:lnTo>
                    <a:pt x="2506" y="11364"/>
                  </a:lnTo>
                  <a:lnTo>
                    <a:pt x="2433" y="11461"/>
                  </a:lnTo>
                  <a:lnTo>
                    <a:pt x="2409" y="11169"/>
                  </a:lnTo>
                  <a:lnTo>
                    <a:pt x="2555" y="11145"/>
                  </a:lnTo>
                  <a:lnTo>
                    <a:pt x="2701" y="11096"/>
                  </a:lnTo>
                  <a:lnTo>
                    <a:pt x="2969" y="10974"/>
                  </a:lnTo>
                  <a:lnTo>
                    <a:pt x="3236" y="10877"/>
                  </a:lnTo>
                  <a:lnTo>
                    <a:pt x="3504" y="10780"/>
                  </a:lnTo>
                  <a:close/>
                  <a:moveTo>
                    <a:pt x="3480" y="11364"/>
                  </a:moveTo>
                  <a:lnTo>
                    <a:pt x="3480" y="11437"/>
                  </a:lnTo>
                  <a:lnTo>
                    <a:pt x="3407" y="11461"/>
                  </a:lnTo>
                  <a:lnTo>
                    <a:pt x="3139" y="11583"/>
                  </a:lnTo>
                  <a:lnTo>
                    <a:pt x="2920" y="11753"/>
                  </a:lnTo>
                  <a:lnTo>
                    <a:pt x="2458" y="12118"/>
                  </a:lnTo>
                  <a:lnTo>
                    <a:pt x="2433" y="11656"/>
                  </a:lnTo>
                  <a:lnTo>
                    <a:pt x="2531" y="11680"/>
                  </a:lnTo>
                  <a:lnTo>
                    <a:pt x="2604" y="11680"/>
                  </a:lnTo>
                  <a:lnTo>
                    <a:pt x="2701" y="11656"/>
                  </a:lnTo>
                  <a:lnTo>
                    <a:pt x="2871" y="11607"/>
                  </a:lnTo>
                  <a:lnTo>
                    <a:pt x="3236" y="11437"/>
                  </a:lnTo>
                  <a:lnTo>
                    <a:pt x="3480" y="11364"/>
                  </a:lnTo>
                  <a:close/>
                  <a:moveTo>
                    <a:pt x="3480" y="11899"/>
                  </a:moveTo>
                  <a:lnTo>
                    <a:pt x="3480" y="11972"/>
                  </a:lnTo>
                  <a:lnTo>
                    <a:pt x="3455" y="12118"/>
                  </a:lnTo>
                  <a:lnTo>
                    <a:pt x="3334" y="12167"/>
                  </a:lnTo>
                  <a:lnTo>
                    <a:pt x="3188" y="12240"/>
                  </a:lnTo>
                  <a:lnTo>
                    <a:pt x="2944" y="12361"/>
                  </a:lnTo>
                  <a:lnTo>
                    <a:pt x="2701" y="12483"/>
                  </a:lnTo>
                  <a:lnTo>
                    <a:pt x="2458" y="12629"/>
                  </a:lnTo>
                  <a:lnTo>
                    <a:pt x="2458" y="12313"/>
                  </a:lnTo>
                  <a:lnTo>
                    <a:pt x="2725" y="12240"/>
                  </a:lnTo>
                  <a:lnTo>
                    <a:pt x="2969" y="12142"/>
                  </a:lnTo>
                  <a:lnTo>
                    <a:pt x="3480" y="11899"/>
                  </a:lnTo>
                  <a:close/>
                  <a:moveTo>
                    <a:pt x="3942" y="11558"/>
                  </a:moveTo>
                  <a:lnTo>
                    <a:pt x="4185" y="11583"/>
                  </a:lnTo>
                  <a:lnTo>
                    <a:pt x="4428" y="11583"/>
                  </a:lnTo>
                  <a:lnTo>
                    <a:pt x="4428" y="12824"/>
                  </a:lnTo>
                  <a:lnTo>
                    <a:pt x="4355" y="12824"/>
                  </a:lnTo>
                  <a:lnTo>
                    <a:pt x="4112" y="12872"/>
                  </a:lnTo>
                  <a:lnTo>
                    <a:pt x="3893" y="12921"/>
                  </a:lnTo>
                  <a:lnTo>
                    <a:pt x="3893" y="12921"/>
                  </a:lnTo>
                  <a:lnTo>
                    <a:pt x="3918" y="12167"/>
                  </a:lnTo>
                  <a:lnTo>
                    <a:pt x="3942" y="11558"/>
                  </a:lnTo>
                  <a:close/>
                  <a:moveTo>
                    <a:pt x="3431" y="12580"/>
                  </a:moveTo>
                  <a:lnTo>
                    <a:pt x="3431" y="12702"/>
                  </a:lnTo>
                  <a:lnTo>
                    <a:pt x="3285" y="12726"/>
                  </a:lnTo>
                  <a:lnTo>
                    <a:pt x="3163" y="12799"/>
                  </a:lnTo>
                  <a:lnTo>
                    <a:pt x="2920" y="12945"/>
                  </a:lnTo>
                  <a:lnTo>
                    <a:pt x="2677" y="13091"/>
                  </a:lnTo>
                  <a:lnTo>
                    <a:pt x="2555" y="13189"/>
                  </a:lnTo>
                  <a:lnTo>
                    <a:pt x="2458" y="13286"/>
                  </a:lnTo>
                  <a:lnTo>
                    <a:pt x="2458" y="12945"/>
                  </a:lnTo>
                  <a:lnTo>
                    <a:pt x="2604" y="12945"/>
                  </a:lnTo>
                  <a:lnTo>
                    <a:pt x="2774" y="12897"/>
                  </a:lnTo>
                  <a:lnTo>
                    <a:pt x="3042" y="12775"/>
                  </a:lnTo>
                  <a:lnTo>
                    <a:pt x="3407" y="12580"/>
                  </a:lnTo>
                  <a:close/>
                  <a:moveTo>
                    <a:pt x="3407" y="13213"/>
                  </a:moveTo>
                  <a:lnTo>
                    <a:pt x="3407" y="13432"/>
                  </a:lnTo>
                  <a:lnTo>
                    <a:pt x="3236" y="13529"/>
                  </a:lnTo>
                  <a:lnTo>
                    <a:pt x="3066" y="13651"/>
                  </a:lnTo>
                  <a:lnTo>
                    <a:pt x="2774" y="13821"/>
                  </a:lnTo>
                  <a:lnTo>
                    <a:pt x="2579" y="13919"/>
                  </a:lnTo>
                  <a:lnTo>
                    <a:pt x="2433" y="14065"/>
                  </a:lnTo>
                  <a:lnTo>
                    <a:pt x="2458" y="13529"/>
                  </a:lnTo>
                  <a:lnTo>
                    <a:pt x="2579" y="13529"/>
                  </a:lnTo>
                  <a:lnTo>
                    <a:pt x="2701" y="13505"/>
                  </a:lnTo>
                  <a:lnTo>
                    <a:pt x="2920" y="13408"/>
                  </a:lnTo>
                  <a:lnTo>
                    <a:pt x="3285" y="13262"/>
                  </a:lnTo>
                  <a:lnTo>
                    <a:pt x="3407" y="13213"/>
                  </a:lnTo>
                  <a:close/>
                  <a:moveTo>
                    <a:pt x="3407" y="13894"/>
                  </a:moveTo>
                  <a:lnTo>
                    <a:pt x="3455" y="14235"/>
                  </a:lnTo>
                  <a:lnTo>
                    <a:pt x="3236" y="14284"/>
                  </a:lnTo>
                  <a:lnTo>
                    <a:pt x="3042" y="14357"/>
                  </a:lnTo>
                  <a:lnTo>
                    <a:pt x="2628" y="14478"/>
                  </a:lnTo>
                  <a:lnTo>
                    <a:pt x="2555" y="14527"/>
                  </a:lnTo>
                  <a:lnTo>
                    <a:pt x="2409" y="14600"/>
                  </a:lnTo>
                  <a:lnTo>
                    <a:pt x="2433" y="14308"/>
                  </a:lnTo>
                  <a:lnTo>
                    <a:pt x="2433" y="14211"/>
                  </a:lnTo>
                  <a:lnTo>
                    <a:pt x="2506" y="14259"/>
                  </a:lnTo>
                  <a:lnTo>
                    <a:pt x="2604" y="14284"/>
                  </a:lnTo>
                  <a:lnTo>
                    <a:pt x="2701" y="14284"/>
                  </a:lnTo>
                  <a:lnTo>
                    <a:pt x="2798" y="14235"/>
                  </a:lnTo>
                  <a:lnTo>
                    <a:pt x="2993" y="14162"/>
                  </a:lnTo>
                  <a:lnTo>
                    <a:pt x="3139" y="14065"/>
                  </a:lnTo>
                  <a:lnTo>
                    <a:pt x="3407" y="13894"/>
                  </a:lnTo>
                  <a:close/>
                  <a:moveTo>
                    <a:pt x="3504" y="14551"/>
                  </a:moveTo>
                  <a:lnTo>
                    <a:pt x="3553" y="14697"/>
                  </a:lnTo>
                  <a:lnTo>
                    <a:pt x="3504" y="14722"/>
                  </a:lnTo>
                  <a:lnTo>
                    <a:pt x="3358" y="14795"/>
                  </a:lnTo>
                  <a:lnTo>
                    <a:pt x="3163" y="14892"/>
                  </a:lnTo>
                  <a:lnTo>
                    <a:pt x="2798" y="15038"/>
                  </a:lnTo>
                  <a:lnTo>
                    <a:pt x="2433" y="15184"/>
                  </a:lnTo>
                  <a:lnTo>
                    <a:pt x="2263" y="15281"/>
                  </a:lnTo>
                  <a:lnTo>
                    <a:pt x="2093" y="15403"/>
                  </a:lnTo>
                  <a:lnTo>
                    <a:pt x="2093" y="15403"/>
                  </a:lnTo>
                  <a:lnTo>
                    <a:pt x="2239" y="15160"/>
                  </a:lnTo>
                  <a:lnTo>
                    <a:pt x="2336" y="14989"/>
                  </a:lnTo>
                  <a:lnTo>
                    <a:pt x="2385" y="14819"/>
                  </a:lnTo>
                  <a:lnTo>
                    <a:pt x="2604" y="14819"/>
                  </a:lnTo>
                  <a:lnTo>
                    <a:pt x="2823" y="14722"/>
                  </a:lnTo>
                  <a:lnTo>
                    <a:pt x="3163" y="14649"/>
                  </a:lnTo>
                  <a:lnTo>
                    <a:pt x="3504" y="14551"/>
                  </a:lnTo>
                  <a:close/>
                  <a:moveTo>
                    <a:pt x="3723" y="15014"/>
                  </a:moveTo>
                  <a:lnTo>
                    <a:pt x="3918" y="15306"/>
                  </a:lnTo>
                  <a:lnTo>
                    <a:pt x="3772" y="15330"/>
                  </a:lnTo>
                  <a:lnTo>
                    <a:pt x="3626" y="15379"/>
                  </a:lnTo>
                  <a:lnTo>
                    <a:pt x="3358" y="15525"/>
                  </a:lnTo>
                  <a:lnTo>
                    <a:pt x="3066" y="15695"/>
                  </a:lnTo>
                  <a:lnTo>
                    <a:pt x="2823" y="15841"/>
                  </a:lnTo>
                  <a:lnTo>
                    <a:pt x="2506" y="15987"/>
                  </a:lnTo>
                  <a:lnTo>
                    <a:pt x="2214" y="16084"/>
                  </a:lnTo>
                  <a:lnTo>
                    <a:pt x="1606" y="16303"/>
                  </a:lnTo>
                  <a:lnTo>
                    <a:pt x="1703" y="16084"/>
                  </a:lnTo>
                  <a:lnTo>
                    <a:pt x="1776" y="15890"/>
                  </a:lnTo>
                  <a:lnTo>
                    <a:pt x="1947" y="15646"/>
                  </a:lnTo>
                  <a:lnTo>
                    <a:pt x="1995" y="15646"/>
                  </a:lnTo>
                  <a:lnTo>
                    <a:pt x="2214" y="15622"/>
                  </a:lnTo>
                  <a:lnTo>
                    <a:pt x="2433" y="15573"/>
                  </a:lnTo>
                  <a:lnTo>
                    <a:pt x="2871" y="15427"/>
                  </a:lnTo>
                  <a:lnTo>
                    <a:pt x="3309" y="15257"/>
                  </a:lnTo>
                  <a:lnTo>
                    <a:pt x="3699" y="15038"/>
                  </a:lnTo>
                  <a:lnTo>
                    <a:pt x="3723" y="15014"/>
                  </a:lnTo>
                  <a:close/>
                  <a:moveTo>
                    <a:pt x="4088" y="15549"/>
                  </a:moveTo>
                  <a:lnTo>
                    <a:pt x="4209" y="15719"/>
                  </a:lnTo>
                  <a:lnTo>
                    <a:pt x="3845" y="15865"/>
                  </a:lnTo>
                  <a:lnTo>
                    <a:pt x="3504" y="16011"/>
                  </a:lnTo>
                  <a:lnTo>
                    <a:pt x="2798" y="16328"/>
                  </a:lnTo>
                  <a:lnTo>
                    <a:pt x="2117" y="16620"/>
                  </a:lnTo>
                  <a:lnTo>
                    <a:pt x="1801" y="16790"/>
                  </a:lnTo>
                  <a:lnTo>
                    <a:pt x="1484" y="16984"/>
                  </a:lnTo>
                  <a:lnTo>
                    <a:pt x="1509" y="16790"/>
                  </a:lnTo>
                  <a:lnTo>
                    <a:pt x="1533" y="16595"/>
                  </a:lnTo>
                  <a:lnTo>
                    <a:pt x="1995" y="16595"/>
                  </a:lnTo>
                  <a:lnTo>
                    <a:pt x="2166" y="16547"/>
                  </a:lnTo>
                  <a:lnTo>
                    <a:pt x="2482" y="16449"/>
                  </a:lnTo>
                  <a:lnTo>
                    <a:pt x="2750" y="16328"/>
                  </a:lnTo>
                  <a:lnTo>
                    <a:pt x="3090" y="16182"/>
                  </a:lnTo>
                  <a:lnTo>
                    <a:pt x="3480" y="16011"/>
                  </a:lnTo>
                  <a:lnTo>
                    <a:pt x="3650" y="15914"/>
                  </a:lnTo>
                  <a:lnTo>
                    <a:pt x="3820" y="15792"/>
                  </a:lnTo>
                  <a:lnTo>
                    <a:pt x="3966" y="15671"/>
                  </a:lnTo>
                  <a:lnTo>
                    <a:pt x="4088" y="15549"/>
                  </a:lnTo>
                  <a:close/>
                  <a:moveTo>
                    <a:pt x="4428" y="16060"/>
                  </a:moveTo>
                  <a:lnTo>
                    <a:pt x="4477" y="16206"/>
                  </a:lnTo>
                  <a:lnTo>
                    <a:pt x="4453" y="16206"/>
                  </a:lnTo>
                  <a:lnTo>
                    <a:pt x="4380" y="16230"/>
                  </a:lnTo>
                  <a:lnTo>
                    <a:pt x="4307" y="16279"/>
                  </a:lnTo>
                  <a:lnTo>
                    <a:pt x="4185" y="16352"/>
                  </a:lnTo>
                  <a:lnTo>
                    <a:pt x="4064" y="16474"/>
                  </a:lnTo>
                  <a:lnTo>
                    <a:pt x="3942" y="16571"/>
                  </a:lnTo>
                  <a:lnTo>
                    <a:pt x="3553" y="16790"/>
                  </a:lnTo>
                  <a:lnTo>
                    <a:pt x="3139" y="17009"/>
                  </a:lnTo>
                  <a:lnTo>
                    <a:pt x="2652" y="17228"/>
                  </a:lnTo>
                  <a:lnTo>
                    <a:pt x="2190" y="17422"/>
                  </a:lnTo>
                  <a:lnTo>
                    <a:pt x="1947" y="17520"/>
                  </a:lnTo>
                  <a:lnTo>
                    <a:pt x="1825" y="17568"/>
                  </a:lnTo>
                  <a:lnTo>
                    <a:pt x="1728" y="17641"/>
                  </a:lnTo>
                  <a:lnTo>
                    <a:pt x="1630" y="17520"/>
                  </a:lnTo>
                  <a:lnTo>
                    <a:pt x="1557" y="17325"/>
                  </a:lnTo>
                  <a:lnTo>
                    <a:pt x="1606" y="17325"/>
                  </a:lnTo>
                  <a:lnTo>
                    <a:pt x="2409" y="16984"/>
                  </a:lnTo>
                  <a:lnTo>
                    <a:pt x="3188" y="16644"/>
                  </a:lnTo>
                  <a:lnTo>
                    <a:pt x="3820" y="16401"/>
                  </a:lnTo>
                  <a:lnTo>
                    <a:pt x="4137" y="16255"/>
                  </a:lnTo>
                  <a:lnTo>
                    <a:pt x="4428" y="16060"/>
                  </a:lnTo>
                  <a:close/>
                  <a:moveTo>
                    <a:pt x="4550" y="16571"/>
                  </a:moveTo>
                  <a:lnTo>
                    <a:pt x="4550" y="16717"/>
                  </a:lnTo>
                  <a:lnTo>
                    <a:pt x="4526" y="16863"/>
                  </a:lnTo>
                  <a:lnTo>
                    <a:pt x="4477" y="16863"/>
                  </a:lnTo>
                  <a:lnTo>
                    <a:pt x="4331" y="16911"/>
                  </a:lnTo>
                  <a:lnTo>
                    <a:pt x="4185" y="16984"/>
                  </a:lnTo>
                  <a:lnTo>
                    <a:pt x="3918" y="17179"/>
                  </a:lnTo>
                  <a:lnTo>
                    <a:pt x="3528" y="17422"/>
                  </a:lnTo>
                  <a:lnTo>
                    <a:pt x="3115" y="17617"/>
                  </a:lnTo>
                  <a:lnTo>
                    <a:pt x="2750" y="17763"/>
                  </a:lnTo>
                  <a:lnTo>
                    <a:pt x="2531" y="17909"/>
                  </a:lnTo>
                  <a:lnTo>
                    <a:pt x="2433" y="17958"/>
                  </a:lnTo>
                  <a:lnTo>
                    <a:pt x="2385" y="18031"/>
                  </a:lnTo>
                  <a:lnTo>
                    <a:pt x="2190" y="17958"/>
                  </a:lnTo>
                  <a:lnTo>
                    <a:pt x="1995" y="17885"/>
                  </a:lnTo>
                  <a:lnTo>
                    <a:pt x="2287" y="17787"/>
                  </a:lnTo>
                  <a:lnTo>
                    <a:pt x="2823" y="17568"/>
                  </a:lnTo>
                  <a:lnTo>
                    <a:pt x="3334" y="17349"/>
                  </a:lnTo>
                  <a:lnTo>
                    <a:pt x="3601" y="17228"/>
                  </a:lnTo>
                  <a:lnTo>
                    <a:pt x="3966" y="17057"/>
                  </a:lnTo>
                  <a:lnTo>
                    <a:pt x="4137" y="16936"/>
                  </a:lnTo>
                  <a:lnTo>
                    <a:pt x="4307" y="16838"/>
                  </a:lnTo>
                  <a:lnTo>
                    <a:pt x="4428" y="16717"/>
                  </a:lnTo>
                  <a:lnTo>
                    <a:pt x="4550" y="16571"/>
                  </a:lnTo>
                  <a:close/>
                  <a:moveTo>
                    <a:pt x="4234" y="17422"/>
                  </a:moveTo>
                  <a:lnTo>
                    <a:pt x="4112" y="17544"/>
                  </a:lnTo>
                  <a:lnTo>
                    <a:pt x="3991" y="17641"/>
                  </a:lnTo>
                  <a:lnTo>
                    <a:pt x="3723" y="17812"/>
                  </a:lnTo>
                  <a:lnTo>
                    <a:pt x="3407" y="17958"/>
                  </a:lnTo>
                  <a:lnTo>
                    <a:pt x="3090" y="18031"/>
                  </a:lnTo>
                  <a:lnTo>
                    <a:pt x="3407" y="17860"/>
                  </a:lnTo>
                  <a:lnTo>
                    <a:pt x="3796" y="17690"/>
                  </a:lnTo>
                  <a:lnTo>
                    <a:pt x="4015" y="17568"/>
                  </a:lnTo>
                  <a:lnTo>
                    <a:pt x="4234" y="17422"/>
                  </a:lnTo>
                  <a:close/>
                  <a:moveTo>
                    <a:pt x="3017" y="463"/>
                  </a:moveTo>
                  <a:lnTo>
                    <a:pt x="3528" y="633"/>
                  </a:lnTo>
                  <a:lnTo>
                    <a:pt x="3747" y="730"/>
                  </a:lnTo>
                  <a:lnTo>
                    <a:pt x="3869" y="803"/>
                  </a:lnTo>
                  <a:lnTo>
                    <a:pt x="3991" y="901"/>
                  </a:lnTo>
                  <a:lnTo>
                    <a:pt x="4112" y="1022"/>
                  </a:lnTo>
                  <a:lnTo>
                    <a:pt x="4209" y="1144"/>
                  </a:lnTo>
                  <a:lnTo>
                    <a:pt x="4307" y="1290"/>
                  </a:lnTo>
                  <a:lnTo>
                    <a:pt x="4380" y="1460"/>
                  </a:lnTo>
                  <a:lnTo>
                    <a:pt x="4477" y="1777"/>
                  </a:lnTo>
                  <a:lnTo>
                    <a:pt x="4550" y="2117"/>
                  </a:lnTo>
                  <a:lnTo>
                    <a:pt x="4574" y="2531"/>
                  </a:lnTo>
                  <a:lnTo>
                    <a:pt x="4355" y="2531"/>
                  </a:lnTo>
                  <a:lnTo>
                    <a:pt x="4137" y="2555"/>
                  </a:lnTo>
                  <a:lnTo>
                    <a:pt x="3893" y="2555"/>
                  </a:lnTo>
                  <a:lnTo>
                    <a:pt x="3796" y="2580"/>
                  </a:lnTo>
                  <a:lnTo>
                    <a:pt x="3674" y="2604"/>
                  </a:lnTo>
                  <a:lnTo>
                    <a:pt x="3650" y="2653"/>
                  </a:lnTo>
                  <a:lnTo>
                    <a:pt x="3626" y="2701"/>
                  </a:lnTo>
                  <a:lnTo>
                    <a:pt x="3626" y="2750"/>
                  </a:lnTo>
                  <a:lnTo>
                    <a:pt x="3626" y="2799"/>
                  </a:lnTo>
                  <a:lnTo>
                    <a:pt x="3723" y="2872"/>
                  </a:lnTo>
                  <a:lnTo>
                    <a:pt x="3845" y="2920"/>
                  </a:lnTo>
                  <a:lnTo>
                    <a:pt x="3966" y="2969"/>
                  </a:lnTo>
                  <a:lnTo>
                    <a:pt x="4088" y="2969"/>
                  </a:lnTo>
                  <a:lnTo>
                    <a:pt x="4331" y="2993"/>
                  </a:lnTo>
                  <a:lnTo>
                    <a:pt x="4453" y="2993"/>
                  </a:lnTo>
                  <a:lnTo>
                    <a:pt x="4574" y="2969"/>
                  </a:lnTo>
                  <a:lnTo>
                    <a:pt x="4526" y="3967"/>
                  </a:lnTo>
                  <a:lnTo>
                    <a:pt x="4526" y="4015"/>
                  </a:lnTo>
                  <a:lnTo>
                    <a:pt x="4453" y="3991"/>
                  </a:lnTo>
                  <a:lnTo>
                    <a:pt x="4380" y="4015"/>
                  </a:lnTo>
                  <a:lnTo>
                    <a:pt x="4185" y="4040"/>
                  </a:lnTo>
                  <a:lnTo>
                    <a:pt x="3991" y="4040"/>
                  </a:lnTo>
                  <a:lnTo>
                    <a:pt x="3869" y="4064"/>
                  </a:lnTo>
                  <a:lnTo>
                    <a:pt x="3723" y="4088"/>
                  </a:lnTo>
                  <a:lnTo>
                    <a:pt x="3674" y="4137"/>
                  </a:lnTo>
                  <a:lnTo>
                    <a:pt x="3626" y="4186"/>
                  </a:lnTo>
                  <a:lnTo>
                    <a:pt x="3601" y="4259"/>
                  </a:lnTo>
                  <a:lnTo>
                    <a:pt x="3626" y="4332"/>
                  </a:lnTo>
                  <a:lnTo>
                    <a:pt x="3674" y="4429"/>
                  </a:lnTo>
                  <a:lnTo>
                    <a:pt x="3747" y="4502"/>
                  </a:lnTo>
                  <a:lnTo>
                    <a:pt x="3869" y="4526"/>
                  </a:lnTo>
                  <a:lnTo>
                    <a:pt x="4015" y="4551"/>
                  </a:lnTo>
                  <a:lnTo>
                    <a:pt x="4282" y="4551"/>
                  </a:lnTo>
                  <a:lnTo>
                    <a:pt x="4526" y="4526"/>
                  </a:lnTo>
                  <a:lnTo>
                    <a:pt x="4526" y="5840"/>
                  </a:lnTo>
                  <a:lnTo>
                    <a:pt x="4477" y="5840"/>
                  </a:lnTo>
                  <a:lnTo>
                    <a:pt x="4039" y="5816"/>
                  </a:lnTo>
                  <a:lnTo>
                    <a:pt x="4039" y="5767"/>
                  </a:lnTo>
                  <a:lnTo>
                    <a:pt x="4015" y="5670"/>
                  </a:lnTo>
                  <a:lnTo>
                    <a:pt x="3966" y="5597"/>
                  </a:lnTo>
                  <a:lnTo>
                    <a:pt x="3918" y="5548"/>
                  </a:lnTo>
                  <a:lnTo>
                    <a:pt x="3845" y="5524"/>
                  </a:lnTo>
                  <a:lnTo>
                    <a:pt x="3820" y="5475"/>
                  </a:lnTo>
                  <a:lnTo>
                    <a:pt x="3772" y="5402"/>
                  </a:lnTo>
                  <a:lnTo>
                    <a:pt x="3699" y="5354"/>
                  </a:lnTo>
                  <a:lnTo>
                    <a:pt x="3601" y="5329"/>
                  </a:lnTo>
                  <a:lnTo>
                    <a:pt x="3358" y="5281"/>
                  </a:lnTo>
                  <a:lnTo>
                    <a:pt x="3017" y="5232"/>
                  </a:lnTo>
                  <a:lnTo>
                    <a:pt x="2677" y="5232"/>
                  </a:lnTo>
                  <a:lnTo>
                    <a:pt x="2360" y="5256"/>
                  </a:lnTo>
                  <a:lnTo>
                    <a:pt x="2239" y="5305"/>
                  </a:lnTo>
                  <a:lnTo>
                    <a:pt x="2117" y="5329"/>
                  </a:lnTo>
                  <a:lnTo>
                    <a:pt x="2044" y="5402"/>
                  </a:lnTo>
                  <a:lnTo>
                    <a:pt x="1971" y="5451"/>
                  </a:lnTo>
                  <a:lnTo>
                    <a:pt x="1971" y="5548"/>
                  </a:lnTo>
                  <a:lnTo>
                    <a:pt x="1995" y="5646"/>
                  </a:lnTo>
                  <a:lnTo>
                    <a:pt x="1874" y="6132"/>
                  </a:lnTo>
                  <a:lnTo>
                    <a:pt x="1801" y="6668"/>
                  </a:lnTo>
                  <a:lnTo>
                    <a:pt x="1752" y="7179"/>
                  </a:lnTo>
                  <a:lnTo>
                    <a:pt x="1752" y="7714"/>
                  </a:lnTo>
                  <a:lnTo>
                    <a:pt x="1776" y="8249"/>
                  </a:lnTo>
                  <a:lnTo>
                    <a:pt x="1825" y="8760"/>
                  </a:lnTo>
                  <a:lnTo>
                    <a:pt x="1898" y="9806"/>
                  </a:lnTo>
                  <a:lnTo>
                    <a:pt x="1995" y="10853"/>
                  </a:lnTo>
                  <a:lnTo>
                    <a:pt x="2068" y="11923"/>
                  </a:lnTo>
                  <a:lnTo>
                    <a:pt x="2068" y="12483"/>
                  </a:lnTo>
                  <a:lnTo>
                    <a:pt x="2068" y="13018"/>
                  </a:lnTo>
                  <a:lnTo>
                    <a:pt x="2020" y="14138"/>
                  </a:lnTo>
                  <a:lnTo>
                    <a:pt x="1995" y="14405"/>
                  </a:lnTo>
                  <a:lnTo>
                    <a:pt x="1971" y="14673"/>
                  </a:lnTo>
                  <a:lnTo>
                    <a:pt x="1874" y="14941"/>
                  </a:lnTo>
                  <a:lnTo>
                    <a:pt x="1752" y="15184"/>
                  </a:lnTo>
                  <a:lnTo>
                    <a:pt x="1533" y="15525"/>
                  </a:lnTo>
                  <a:lnTo>
                    <a:pt x="1411" y="15695"/>
                  </a:lnTo>
                  <a:lnTo>
                    <a:pt x="1338" y="15865"/>
                  </a:lnTo>
                  <a:lnTo>
                    <a:pt x="1192" y="16206"/>
                  </a:lnTo>
                  <a:lnTo>
                    <a:pt x="1119" y="16547"/>
                  </a:lnTo>
                  <a:lnTo>
                    <a:pt x="1095" y="16887"/>
                  </a:lnTo>
                  <a:lnTo>
                    <a:pt x="1095" y="17057"/>
                  </a:lnTo>
                  <a:lnTo>
                    <a:pt x="1095" y="17228"/>
                  </a:lnTo>
                  <a:lnTo>
                    <a:pt x="1144" y="17398"/>
                  </a:lnTo>
                  <a:lnTo>
                    <a:pt x="1192" y="17544"/>
                  </a:lnTo>
                  <a:lnTo>
                    <a:pt x="1265" y="17690"/>
                  </a:lnTo>
                  <a:lnTo>
                    <a:pt x="1338" y="17812"/>
                  </a:lnTo>
                  <a:lnTo>
                    <a:pt x="1436" y="17933"/>
                  </a:lnTo>
                  <a:lnTo>
                    <a:pt x="1533" y="18055"/>
                  </a:lnTo>
                  <a:lnTo>
                    <a:pt x="1655" y="18152"/>
                  </a:lnTo>
                  <a:lnTo>
                    <a:pt x="1776" y="18225"/>
                  </a:lnTo>
                  <a:lnTo>
                    <a:pt x="2068" y="18371"/>
                  </a:lnTo>
                  <a:lnTo>
                    <a:pt x="2360" y="18444"/>
                  </a:lnTo>
                  <a:lnTo>
                    <a:pt x="2677" y="18493"/>
                  </a:lnTo>
                  <a:lnTo>
                    <a:pt x="2993" y="18469"/>
                  </a:lnTo>
                  <a:lnTo>
                    <a:pt x="3334" y="18396"/>
                  </a:lnTo>
                  <a:lnTo>
                    <a:pt x="3626" y="18298"/>
                  </a:lnTo>
                  <a:lnTo>
                    <a:pt x="3893" y="18152"/>
                  </a:lnTo>
                  <a:lnTo>
                    <a:pt x="4137" y="17958"/>
                  </a:lnTo>
                  <a:lnTo>
                    <a:pt x="4355" y="17739"/>
                  </a:lnTo>
                  <a:lnTo>
                    <a:pt x="4526" y="17471"/>
                  </a:lnTo>
                  <a:lnTo>
                    <a:pt x="4647" y="17179"/>
                  </a:lnTo>
                  <a:lnTo>
                    <a:pt x="4745" y="16887"/>
                  </a:lnTo>
                  <a:lnTo>
                    <a:pt x="4769" y="16595"/>
                  </a:lnTo>
                  <a:lnTo>
                    <a:pt x="4769" y="16279"/>
                  </a:lnTo>
                  <a:lnTo>
                    <a:pt x="4720" y="15987"/>
                  </a:lnTo>
                  <a:lnTo>
                    <a:pt x="4623" y="15719"/>
                  </a:lnTo>
                  <a:lnTo>
                    <a:pt x="4428" y="15379"/>
                  </a:lnTo>
                  <a:lnTo>
                    <a:pt x="4234" y="15062"/>
                  </a:lnTo>
                  <a:lnTo>
                    <a:pt x="4039" y="14722"/>
                  </a:lnTo>
                  <a:lnTo>
                    <a:pt x="3966" y="14551"/>
                  </a:lnTo>
                  <a:lnTo>
                    <a:pt x="3918" y="14357"/>
                  </a:lnTo>
                  <a:lnTo>
                    <a:pt x="3869" y="14113"/>
                  </a:lnTo>
                  <a:lnTo>
                    <a:pt x="3845" y="13846"/>
                  </a:lnTo>
                  <a:lnTo>
                    <a:pt x="3869" y="13310"/>
                  </a:lnTo>
                  <a:lnTo>
                    <a:pt x="4015" y="13335"/>
                  </a:lnTo>
                  <a:lnTo>
                    <a:pt x="4137" y="13335"/>
                  </a:lnTo>
                  <a:lnTo>
                    <a:pt x="4428" y="13310"/>
                  </a:lnTo>
                  <a:lnTo>
                    <a:pt x="4477" y="14843"/>
                  </a:lnTo>
                  <a:lnTo>
                    <a:pt x="4477" y="14916"/>
                  </a:lnTo>
                  <a:lnTo>
                    <a:pt x="4501" y="14965"/>
                  </a:lnTo>
                  <a:lnTo>
                    <a:pt x="4550" y="15014"/>
                  </a:lnTo>
                  <a:lnTo>
                    <a:pt x="4599" y="15038"/>
                  </a:lnTo>
                  <a:lnTo>
                    <a:pt x="4720" y="15062"/>
                  </a:lnTo>
                  <a:lnTo>
                    <a:pt x="4818" y="15038"/>
                  </a:lnTo>
                  <a:lnTo>
                    <a:pt x="5012" y="15306"/>
                  </a:lnTo>
                  <a:lnTo>
                    <a:pt x="5134" y="15622"/>
                  </a:lnTo>
                  <a:lnTo>
                    <a:pt x="5256" y="15938"/>
                  </a:lnTo>
                  <a:lnTo>
                    <a:pt x="5304" y="16255"/>
                  </a:lnTo>
                  <a:lnTo>
                    <a:pt x="5353" y="16595"/>
                  </a:lnTo>
                  <a:lnTo>
                    <a:pt x="5329" y="16936"/>
                  </a:lnTo>
                  <a:lnTo>
                    <a:pt x="5304" y="17252"/>
                  </a:lnTo>
                  <a:lnTo>
                    <a:pt x="5231" y="17544"/>
                  </a:lnTo>
                  <a:lnTo>
                    <a:pt x="5158" y="17763"/>
                  </a:lnTo>
                  <a:lnTo>
                    <a:pt x="5085" y="17933"/>
                  </a:lnTo>
                  <a:lnTo>
                    <a:pt x="4988" y="18104"/>
                  </a:lnTo>
                  <a:lnTo>
                    <a:pt x="4866" y="18274"/>
                  </a:lnTo>
                  <a:lnTo>
                    <a:pt x="4745" y="18420"/>
                  </a:lnTo>
                  <a:lnTo>
                    <a:pt x="4599" y="18566"/>
                  </a:lnTo>
                  <a:lnTo>
                    <a:pt x="4453" y="18688"/>
                  </a:lnTo>
                  <a:lnTo>
                    <a:pt x="4282" y="18785"/>
                  </a:lnTo>
                  <a:lnTo>
                    <a:pt x="4112" y="18882"/>
                  </a:lnTo>
                  <a:lnTo>
                    <a:pt x="3942" y="18955"/>
                  </a:lnTo>
                  <a:lnTo>
                    <a:pt x="3747" y="19028"/>
                  </a:lnTo>
                  <a:lnTo>
                    <a:pt x="3553" y="19077"/>
                  </a:lnTo>
                  <a:lnTo>
                    <a:pt x="3163" y="19150"/>
                  </a:lnTo>
                  <a:lnTo>
                    <a:pt x="2750" y="19150"/>
                  </a:lnTo>
                  <a:lnTo>
                    <a:pt x="2409" y="19101"/>
                  </a:lnTo>
                  <a:lnTo>
                    <a:pt x="2044" y="19004"/>
                  </a:lnTo>
                  <a:lnTo>
                    <a:pt x="1728" y="18858"/>
                  </a:lnTo>
                  <a:lnTo>
                    <a:pt x="1436" y="18663"/>
                  </a:lnTo>
                  <a:lnTo>
                    <a:pt x="1168" y="18444"/>
                  </a:lnTo>
                  <a:lnTo>
                    <a:pt x="949" y="18152"/>
                  </a:lnTo>
                  <a:lnTo>
                    <a:pt x="754" y="17860"/>
                  </a:lnTo>
                  <a:lnTo>
                    <a:pt x="681" y="17690"/>
                  </a:lnTo>
                  <a:lnTo>
                    <a:pt x="633" y="17520"/>
                  </a:lnTo>
                  <a:lnTo>
                    <a:pt x="535" y="17203"/>
                  </a:lnTo>
                  <a:lnTo>
                    <a:pt x="511" y="16887"/>
                  </a:lnTo>
                  <a:lnTo>
                    <a:pt x="535" y="16547"/>
                  </a:lnTo>
                  <a:lnTo>
                    <a:pt x="608" y="16206"/>
                  </a:lnTo>
                  <a:lnTo>
                    <a:pt x="706" y="15890"/>
                  </a:lnTo>
                  <a:lnTo>
                    <a:pt x="827" y="15573"/>
                  </a:lnTo>
                  <a:lnTo>
                    <a:pt x="998" y="15281"/>
                  </a:lnTo>
                  <a:lnTo>
                    <a:pt x="1168" y="14989"/>
                  </a:lnTo>
                  <a:lnTo>
                    <a:pt x="1265" y="14989"/>
                  </a:lnTo>
                  <a:lnTo>
                    <a:pt x="1338" y="14965"/>
                  </a:lnTo>
                  <a:lnTo>
                    <a:pt x="1387" y="14916"/>
                  </a:lnTo>
                  <a:lnTo>
                    <a:pt x="1460" y="14819"/>
                  </a:lnTo>
                  <a:lnTo>
                    <a:pt x="1509" y="14673"/>
                  </a:lnTo>
                  <a:lnTo>
                    <a:pt x="1533" y="14503"/>
                  </a:lnTo>
                  <a:lnTo>
                    <a:pt x="1557" y="14308"/>
                  </a:lnTo>
                  <a:lnTo>
                    <a:pt x="1533" y="13943"/>
                  </a:lnTo>
                  <a:lnTo>
                    <a:pt x="1509" y="13675"/>
                  </a:lnTo>
                  <a:lnTo>
                    <a:pt x="1484" y="11631"/>
                  </a:lnTo>
                  <a:lnTo>
                    <a:pt x="1460" y="10317"/>
                  </a:lnTo>
                  <a:lnTo>
                    <a:pt x="1460" y="9003"/>
                  </a:lnTo>
                  <a:lnTo>
                    <a:pt x="1460" y="7690"/>
                  </a:lnTo>
                  <a:lnTo>
                    <a:pt x="1436" y="6400"/>
                  </a:lnTo>
                  <a:lnTo>
                    <a:pt x="1387" y="5451"/>
                  </a:lnTo>
                  <a:lnTo>
                    <a:pt x="1387" y="4478"/>
                  </a:lnTo>
                  <a:lnTo>
                    <a:pt x="1411" y="3529"/>
                  </a:lnTo>
                  <a:lnTo>
                    <a:pt x="1460" y="3066"/>
                  </a:lnTo>
                  <a:lnTo>
                    <a:pt x="1509" y="2580"/>
                  </a:lnTo>
                  <a:lnTo>
                    <a:pt x="1582" y="2166"/>
                  </a:lnTo>
                  <a:lnTo>
                    <a:pt x="1679" y="1752"/>
                  </a:lnTo>
                  <a:lnTo>
                    <a:pt x="1825" y="1339"/>
                  </a:lnTo>
                  <a:lnTo>
                    <a:pt x="1898" y="1144"/>
                  </a:lnTo>
                  <a:lnTo>
                    <a:pt x="2020" y="974"/>
                  </a:lnTo>
                  <a:lnTo>
                    <a:pt x="2117" y="828"/>
                  </a:lnTo>
                  <a:lnTo>
                    <a:pt x="2214" y="706"/>
                  </a:lnTo>
                  <a:lnTo>
                    <a:pt x="2336" y="633"/>
                  </a:lnTo>
                  <a:lnTo>
                    <a:pt x="2458" y="584"/>
                  </a:lnTo>
                  <a:lnTo>
                    <a:pt x="2725" y="511"/>
                  </a:lnTo>
                  <a:lnTo>
                    <a:pt x="3017" y="463"/>
                  </a:lnTo>
                  <a:close/>
                  <a:moveTo>
                    <a:pt x="2579" y="1"/>
                  </a:moveTo>
                  <a:lnTo>
                    <a:pt x="2433" y="25"/>
                  </a:lnTo>
                  <a:lnTo>
                    <a:pt x="2190" y="98"/>
                  </a:lnTo>
                  <a:lnTo>
                    <a:pt x="1971" y="244"/>
                  </a:lnTo>
                  <a:lnTo>
                    <a:pt x="1825" y="366"/>
                  </a:lnTo>
                  <a:lnTo>
                    <a:pt x="1703" y="487"/>
                  </a:lnTo>
                  <a:lnTo>
                    <a:pt x="1582" y="633"/>
                  </a:lnTo>
                  <a:lnTo>
                    <a:pt x="1484" y="803"/>
                  </a:lnTo>
                  <a:lnTo>
                    <a:pt x="1314" y="1144"/>
                  </a:lnTo>
                  <a:lnTo>
                    <a:pt x="1192" y="1509"/>
                  </a:lnTo>
                  <a:lnTo>
                    <a:pt x="1071" y="1996"/>
                  </a:lnTo>
                  <a:lnTo>
                    <a:pt x="973" y="2507"/>
                  </a:lnTo>
                  <a:lnTo>
                    <a:pt x="900" y="3018"/>
                  </a:lnTo>
                  <a:lnTo>
                    <a:pt x="852" y="3553"/>
                  </a:lnTo>
                  <a:lnTo>
                    <a:pt x="852" y="4064"/>
                  </a:lnTo>
                  <a:lnTo>
                    <a:pt x="827" y="4575"/>
                  </a:lnTo>
                  <a:lnTo>
                    <a:pt x="852" y="5621"/>
                  </a:lnTo>
                  <a:lnTo>
                    <a:pt x="925" y="8347"/>
                  </a:lnTo>
                  <a:lnTo>
                    <a:pt x="925" y="9685"/>
                  </a:lnTo>
                  <a:lnTo>
                    <a:pt x="925" y="11047"/>
                  </a:lnTo>
                  <a:lnTo>
                    <a:pt x="925" y="11996"/>
                  </a:lnTo>
                  <a:lnTo>
                    <a:pt x="949" y="12945"/>
                  </a:lnTo>
                  <a:lnTo>
                    <a:pt x="949" y="14040"/>
                  </a:lnTo>
                  <a:lnTo>
                    <a:pt x="949" y="14478"/>
                  </a:lnTo>
                  <a:lnTo>
                    <a:pt x="925" y="14576"/>
                  </a:lnTo>
                  <a:lnTo>
                    <a:pt x="925" y="14624"/>
                  </a:lnTo>
                  <a:lnTo>
                    <a:pt x="900" y="14722"/>
                  </a:lnTo>
                  <a:lnTo>
                    <a:pt x="754" y="14843"/>
                  </a:lnTo>
                  <a:lnTo>
                    <a:pt x="608" y="14989"/>
                  </a:lnTo>
                  <a:lnTo>
                    <a:pt x="487" y="15135"/>
                  </a:lnTo>
                  <a:lnTo>
                    <a:pt x="389" y="15306"/>
                  </a:lnTo>
                  <a:lnTo>
                    <a:pt x="292" y="15476"/>
                  </a:lnTo>
                  <a:lnTo>
                    <a:pt x="219" y="15671"/>
                  </a:lnTo>
                  <a:lnTo>
                    <a:pt x="146" y="15865"/>
                  </a:lnTo>
                  <a:lnTo>
                    <a:pt x="97" y="16060"/>
                  </a:lnTo>
                  <a:lnTo>
                    <a:pt x="24" y="16498"/>
                  </a:lnTo>
                  <a:lnTo>
                    <a:pt x="0" y="16911"/>
                  </a:lnTo>
                  <a:lnTo>
                    <a:pt x="24" y="17301"/>
                  </a:lnTo>
                  <a:lnTo>
                    <a:pt x="97" y="17666"/>
                  </a:lnTo>
                  <a:lnTo>
                    <a:pt x="170" y="17885"/>
                  </a:lnTo>
                  <a:lnTo>
                    <a:pt x="243" y="18079"/>
                  </a:lnTo>
                  <a:lnTo>
                    <a:pt x="341" y="18274"/>
                  </a:lnTo>
                  <a:lnTo>
                    <a:pt x="462" y="18444"/>
                  </a:lnTo>
                  <a:lnTo>
                    <a:pt x="584" y="18615"/>
                  </a:lnTo>
                  <a:lnTo>
                    <a:pt x="730" y="18761"/>
                  </a:lnTo>
                  <a:lnTo>
                    <a:pt x="900" y="18907"/>
                  </a:lnTo>
                  <a:lnTo>
                    <a:pt x="1046" y="19053"/>
                  </a:lnTo>
                  <a:lnTo>
                    <a:pt x="1241" y="19174"/>
                  </a:lnTo>
                  <a:lnTo>
                    <a:pt x="1411" y="19272"/>
                  </a:lnTo>
                  <a:lnTo>
                    <a:pt x="1801" y="19442"/>
                  </a:lnTo>
                  <a:lnTo>
                    <a:pt x="2214" y="19564"/>
                  </a:lnTo>
                  <a:lnTo>
                    <a:pt x="2628" y="19637"/>
                  </a:lnTo>
                  <a:lnTo>
                    <a:pt x="2871" y="19661"/>
                  </a:lnTo>
                  <a:lnTo>
                    <a:pt x="3090" y="19661"/>
                  </a:lnTo>
                  <a:lnTo>
                    <a:pt x="3334" y="19637"/>
                  </a:lnTo>
                  <a:lnTo>
                    <a:pt x="3553" y="19612"/>
                  </a:lnTo>
                  <a:lnTo>
                    <a:pt x="3772" y="19539"/>
                  </a:lnTo>
                  <a:lnTo>
                    <a:pt x="3991" y="19466"/>
                  </a:lnTo>
                  <a:lnTo>
                    <a:pt x="4209" y="19393"/>
                  </a:lnTo>
                  <a:lnTo>
                    <a:pt x="4404" y="19272"/>
                  </a:lnTo>
                  <a:lnTo>
                    <a:pt x="4599" y="19150"/>
                  </a:lnTo>
                  <a:lnTo>
                    <a:pt x="4793" y="19028"/>
                  </a:lnTo>
                  <a:lnTo>
                    <a:pt x="4964" y="18882"/>
                  </a:lnTo>
                  <a:lnTo>
                    <a:pt x="5110" y="18712"/>
                  </a:lnTo>
                  <a:lnTo>
                    <a:pt x="5256" y="18542"/>
                  </a:lnTo>
                  <a:lnTo>
                    <a:pt x="5377" y="18347"/>
                  </a:lnTo>
                  <a:lnTo>
                    <a:pt x="5499" y="18152"/>
                  </a:lnTo>
                  <a:lnTo>
                    <a:pt x="5596" y="17933"/>
                  </a:lnTo>
                  <a:lnTo>
                    <a:pt x="5669" y="17714"/>
                  </a:lnTo>
                  <a:lnTo>
                    <a:pt x="5742" y="17520"/>
                  </a:lnTo>
                  <a:lnTo>
                    <a:pt x="5767" y="17276"/>
                  </a:lnTo>
                  <a:lnTo>
                    <a:pt x="5791" y="17057"/>
                  </a:lnTo>
                  <a:lnTo>
                    <a:pt x="5815" y="16814"/>
                  </a:lnTo>
                  <a:lnTo>
                    <a:pt x="5815" y="16571"/>
                  </a:lnTo>
                  <a:lnTo>
                    <a:pt x="5791" y="16352"/>
                  </a:lnTo>
                  <a:lnTo>
                    <a:pt x="5767" y="16109"/>
                  </a:lnTo>
                  <a:lnTo>
                    <a:pt x="5718" y="15865"/>
                  </a:lnTo>
                  <a:lnTo>
                    <a:pt x="5645" y="15646"/>
                  </a:lnTo>
                  <a:lnTo>
                    <a:pt x="5572" y="15427"/>
                  </a:lnTo>
                  <a:lnTo>
                    <a:pt x="5475" y="15208"/>
                  </a:lnTo>
                  <a:lnTo>
                    <a:pt x="5377" y="15014"/>
                  </a:lnTo>
                  <a:lnTo>
                    <a:pt x="5256" y="14819"/>
                  </a:lnTo>
                  <a:lnTo>
                    <a:pt x="5110" y="14649"/>
                  </a:lnTo>
                  <a:lnTo>
                    <a:pt x="4939" y="14478"/>
                  </a:lnTo>
                  <a:lnTo>
                    <a:pt x="4939" y="12434"/>
                  </a:lnTo>
                  <a:lnTo>
                    <a:pt x="4939" y="11412"/>
                  </a:lnTo>
                  <a:lnTo>
                    <a:pt x="4988" y="10415"/>
                  </a:lnTo>
                  <a:lnTo>
                    <a:pt x="5061" y="9222"/>
                  </a:lnTo>
                  <a:lnTo>
                    <a:pt x="5085" y="8614"/>
                  </a:lnTo>
                  <a:lnTo>
                    <a:pt x="5085" y="8006"/>
                  </a:lnTo>
                  <a:lnTo>
                    <a:pt x="5061" y="6668"/>
                  </a:lnTo>
                  <a:lnTo>
                    <a:pt x="5037" y="5986"/>
                  </a:lnTo>
                  <a:lnTo>
                    <a:pt x="5012" y="5329"/>
                  </a:lnTo>
                  <a:lnTo>
                    <a:pt x="5037" y="4088"/>
                  </a:lnTo>
                  <a:lnTo>
                    <a:pt x="5085" y="2872"/>
                  </a:lnTo>
                  <a:lnTo>
                    <a:pt x="5085" y="2482"/>
                  </a:lnTo>
                  <a:lnTo>
                    <a:pt x="5061" y="2117"/>
                  </a:lnTo>
                  <a:lnTo>
                    <a:pt x="5012" y="1752"/>
                  </a:lnTo>
                  <a:lnTo>
                    <a:pt x="4915" y="1412"/>
                  </a:lnTo>
                  <a:lnTo>
                    <a:pt x="4793" y="1120"/>
                  </a:lnTo>
                  <a:lnTo>
                    <a:pt x="4623" y="852"/>
                  </a:lnTo>
                  <a:lnTo>
                    <a:pt x="4404" y="584"/>
                  </a:lnTo>
                  <a:lnTo>
                    <a:pt x="4137" y="366"/>
                  </a:lnTo>
                  <a:lnTo>
                    <a:pt x="3869" y="195"/>
                  </a:lnTo>
                  <a:lnTo>
                    <a:pt x="3723" y="122"/>
                  </a:lnTo>
                  <a:lnTo>
                    <a:pt x="3577" y="74"/>
                  </a:lnTo>
                  <a:lnTo>
                    <a:pt x="3407" y="25"/>
                  </a:lnTo>
                  <a:lnTo>
                    <a:pt x="3090" y="25"/>
                  </a:lnTo>
                  <a:lnTo>
                    <a:pt x="2944" y="49"/>
                  </a:lnTo>
                  <a:lnTo>
                    <a:pt x="2823" y="25"/>
                  </a:lnTo>
                  <a:lnTo>
                    <a:pt x="2701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74;p38">
              <a:extLst>
                <a:ext uri="{FF2B5EF4-FFF2-40B4-BE49-F238E27FC236}">
                  <a16:creationId xmlns:a16="http://schemas.microsoft.com/office/drawing/2014/main" id="{BC3D1E7C-5D11-40D2-846F-CEFF9513D550}"/>
                </a:ext>
              </a:extLst>
            </p:cNvPr>
            <p:cNvSpPr/>
            <p:nvPr/>
          </p:nvSpPr>
          <p:spPr>
            <a:xfrm rot="1897867">
              <a:off x="15881340" y="11549688"/>
              <a:ext cx="1156075" cy="1936406"/>
            </a:xfrm>
            <a:custGeom>
              <a:avLst/>
              <a:gdLst/>
              <a:ahLst/>
              <a:cxnLst/>
              <a:rect l="l" t="t" r="r" b="b"/>
              <a:pathLst>
                <a:path w="12581" h="21073" extrusionOk="0">
                  <a:moveTo>
                    <a:pt x="6108" y="1217"/>
                  </a:moveTo>
                  <a:lnTo>
                    <a:pt x="5889" y="1241"/>
                  </a:lnTo>
                  <a:lnTo>
                    <a:pt x="5694" y="1314"/>
                  </a:lnTo>
                  <a:lnTo>
                    <a:pt x="5621" y="1339"/>
                  </a:lnTo>
                  <a:lnTo>
                    <a:pt x="5548" y="1412"/>
                  </a:lnTo>
                  <a:lnTo>
                    <a:pt x="5500" y="1485"/>
                  </a:lnTo>
                  <a:lnTo>
                    <a:pt x="5475" y="1558"/>
                  </a:lnTo>
                  <a:lnTo>
                    <a:pt x="5500" y="1631"/>
                  </a:lnTo>
                  <a:lnTo>
                    <a:pt x="5548" y="1704"/>
                  </a:lnTo>
                  <a:lnTo>
                    <a:pt x="5597" y="1752"/>
                  </a:lnTo>
                  <a:lnTo>
                    <a:pt x="5670" y="1801"/>
                  </a:lnTo>
                  <a:lnTo>
                    <a:pt x="5816" y="1850"/>
                  </a:lnTo>
                  <a:lnTo>
                    <a:pt x="5986" y="1874"/>
                  </a:lnTo>
                  <a:lnTo>
                    <a:pt x="6132" y="1898"/>
                  </a:lnTo>
                  <a:lnTo>
                    <a:pt x="6497" y="1923"/>
                  </a:lnTo>
                  <a:lnTo>
                    <a:pt x="6862" y="1923"/>
                  </a:lnTo>
                  <a:lnTo>
                    <a:pt x="6984" y="1898"/>
                  </a:lnTo>
                  <a:lnTo>
                    <a:pt x="7057" y="1850"/>
                  </a:lnTo>
                  <a:lnTo>
                    <a:pt x="7130" y="1777"/>
                  </a:lnTo>
                  <a:lnTo>
                    <a:pt x="7179" y="1679"/>
                  </a:lnTo>
                  <a:lnTo>
                    <a:pt x="7179" y="1582"/>
                  </a:lnTo>
                  <a:lnTo>
                    <a:pt x="7154" y="1485"/>
                  </a:lnTo>
                  <a:lnTo>
                    <a:pt x="7106" y="1412"/>
                  </a:lnTo>
                  <a:lnTo>
                    <a:pt x="7033" y="1339"/>
                  </a:lnTo>
                  <a:lnTo>
                    <a:pt x="6935" y="1290"/>
                  </a:lnTo>
                  <a:lnTo>
                    <a:pt x="6862" y="1241"/>
                  </a:lnTo>
                  <a:lnTo>
                    <a:pt x="6668" y="1217"/>
                  </a:lnTo>
                  <a:close/>
                  <a:moveTo>
                    <a:pt x="11948" y="1485"/>
                  </a:moveTo>
                  <a:lnTo>
                    <a:pt x="12021" y="1850"/>
                  </a:lnTo>
                  <a:lnTo>
                    <a:pt x="12061" y="2174"/>
                  </a:lnTo>
                  <a:lnTo>
                    <a:pt x="12045" y="2142"/>
                  </a:lnTo>
                  <a:lnTo>
                    <a:pt x="12021" y="2093"/>
                  </a:lnTo>
                  <a:lnTo>
                    <a:pt x="11948" y="2044"/>
                  </a:lnTo>
                  <a:lnTo>
                    <a:pt x="11875" y="2044"/>
                  </a:lnTo>
                  <a:lnTo>
                    <a:pt x="11559" y="2190"/>
                  </a:lnTo>
                  <a:lnTo>
                    <a:pt x="11267" y="2361"/>
                  </a:lnTo>
                  <a:lnTo>
                    <a:pt x="11048" y="2507"/>
                  </a:lnTo>
                  <a:lnTo>
                    <a:pt x="10829" y="2653"/>
                  </a:lnTo>
                  <a:lnTo>
                    <a:pt x="10220" y="2653"/>
                  </a:lnTo>
                  <a:lnTo>
                    <a:pt x="9612" y="2628"/>
                  </a:lnTo>
                  <a:lnTo>
                    <a:pt x="9636" y="2628"/>
                  </a:lnTo>
                  <a:lnTo>
                    <a:pt x="10342" y="2288"/>
                  </a:lnTo>
                  <a:lnTo>
                    <a:pt x="11072" y="1996"/>
                  </a:lnTo>
                  <a:lnTo>
                    <a:pt x="11291" y="1898"/>
                  </a:lnTo>
                  <a:lnTo>
                    <a:pt x="11534" y="1777"/>
                  </a:lnTo>
                  <a:lnTo>
                    <a:pt x="11753" y="1655"/>
                  </a:lnTo>
                  <a:lnTo>
                    <a:pt x="11948" y="1485"/>
                  </a:lnTo>
                  <a:close/>
                  <a:moveTo>
                    <a:pt x="12070" y="2239"/>
                  </a:moveTo>
                  <a:lnTo>
                    <a:pt x="12070" y="2653"/>
                  </a:lnTo>
                  <a:lnTo>
                    <a:pt x="12070" y="3042"/>
                  </a:lnTo>
                  <a:lnTo>
                    <a:pt x="11948" y="3042"/>
                  </a:lnTo>
                  <a:lnTo>
                    <a:pt x="11826" y="3091"/>
                  </a:lnTo>
                  <a:lnTo>
                    <a:pt x="11583" y="3212"/>
                  </a:lnTo>
                  <a:lnTo>
                    <a:pt x="11145" y="3456"/>
                  </a:lnTo>
                  <a:lnTo>
                    <a:pt x="11169" y="2993"/>
                  </a:lnTo>
                  <a:lnTo>
                    <a:pt x="11194" y="2896"/>
                  </a:lnTo>
                  <a:lnTo>
                    <a:pt x="11194" y="2774"/>
                  </a:lnTo>
                  <a:lnTo>
                    <a:pt x="11291" y="2726"/>
                  </a:lnTo>
                  <a:lnTo>
                    <a:pt x="11656" y="2531"/>
                  </a:lnTo>
                  <a:lnTo>
                    <a:pt x="11997" y="2336"/>
                  </a:lnTo>
                  <a:lnTo>
                    <a:pt x="12045" y="2263"/>
                  </a:lnTo>
                  <a:lnTo>
                    <a:pt x="12070" y="2239"/>
                  </a:lnTo>
                  <a:close/>
                  <a:moveTo>
                    <a:pt x="12045" y="3334"/>
                  </a:moveTo>
                  <a:lnTo>
                    <a:pt x="11997" y="3918"/>
                  </a:lnTo>
                  <a:lnTo>
                    <a:pt x="11972" y="4015"/>
                  </a:lnTo>
                  <a:lnTo>
                    <a:pt x="11705" y="4161"/>
                  </a:lnTo>
                  <a:lnTo>
                    <a:pt x="11413" y="4307"/>
                  </a:lnTo>
                  <a:lnTo>
                    <a:pt x="11121" y="4429"/>
                  </a:lnTo>
                  <a:lnTo>
                    <a:pt x="11145" y="3772"/>
                  </a:lnTo>
                  <a:lnTo>
                    <a:pt x="11388" y="3675"/>
                  </a:lnTo>
                  <a:lnTo>
                    <a:pt x="11607" y="3553"/>
                  </a:lnTo>
                  <a:lnTo>
                    <a:pt x="11826" y="3456"/>
                  </a:lnTo>
                  <a:lnTo>
                    <a:pt x="11924" y="3407"/>
                  </a:lnTo>
                  <a:lnTo>
                    <a:pt x="12045" y="3334"/>
                  </a:lnTo>
                  <a:close/>
                  <a:moveTo>
                    <a:pt x="11972" y="4405"/>
                  </a:moveTo>
                  <a:lnTo>
                    <a:pt x="11948" y="4867"/>
                  </a:lnTo>
                  <a:lnTo>
                    <a:pt x="11875" y="4891"/>
                  </a:lnTo>
                  <a:lnTo>
                    <a:pt x="11705" y="5013"/>
                  </a:lnTo>
                  <a:lnTo>
                    <a:pt x="11510" y="5110"/>
                  </a:lnTo>
                  <a:lnTo>
                    <a:pt x="11121" y="5281"/>
                  </a:lnTo>
                  <a:lnTo>
                    <a:pt x="11121" y="4672"/>
                  </a:lnTo>
                  <a:lnTo>
                    <a:pt x="11315" y="4648"/>
                  </a:lnTo>
                  <a:lnTo>
                    <a:pt x="11461" y="4599"/>
                  </a:lnTo>
                  <a:lnTo>
                    <a:pt x="11729" y="4526"/>
                  </a:lnTo>
                  <a:lnTo>
                    <a:pt x="11972" y="4405"/>
                  </a:lnTo>
                  <a:close/>
                  <a:moveTo>
                    <a:pt x="11948" y="5208"/>
                  </a:moveTo>
                  <a:lnTo>
                    <a:pt x="11948" y="5646"/>
                  </a:lnTo>
                  <a:lnTo>
                    <a:pt x="11851" y="5694"/>
                  </a:lnTo>
                  <a:lnTo>
                    <a:pt x="11753" y="5743"/>
                  </a:lnTo>
                  <a:lnTo>
                    <a:pt x="11559" y="5865"/>
                  </a:lnTo>
                  <a:lnTo>
                    <a:pt x="11096" y="6157"/>
                  </a:lnTo>
                  <a:lnTo>
                    <a:pt x="11096" y="5524"/>
                  </a:lnTo>
                  <a:lnTo>
                    <a:pt x="11340" y="5475"/>
                  </a:lnTo>
                  <a:lnTo>
                    <a:pt x="11559" y="5402"/>
                  </a:lnTo>
                  <a:lnTo>
                    <a:pt x="11753" y="5329"/>
                  </a:lnTo>
                  <a:lnTo>
                    <a:pt x="11948" y="5208"/>
                  </a:lnTo>
                  <a:close/>
                  <a:moveTo>
                    <a:pt x="11948" y="6059"/>
                  </a:moveTo>
                  <a:lnTo>
                    <a:pt x="11948" y="6400"/>
                  </a:lnTo>
                  <a:lnTo>
                    <a:pt x="11948" y="6424"/>
                  </a:lnTo>
                  <a:lnTo>
                    <a:pt x="11826" y="6473"/>
                  </a:lnTo>
                  <a:lnTo>
                    <a:pt x="11705" y="6546"/>
                  </a:lnTo>
                  <a:lnTo>
                    <a:pt x="11461" y="6716"/>
                  </a:lnTo>
                  <a:lnTo>
                    <a:pt x="11096" y="6911"/>
                  </a:lnTo>
                  <a:lnTo>
                    <a:pt x="11096" y="6351"/>
                  </a:lnTo>
                  <a:lnTo>
                    <a:pt x="11364" y="6303"/>
                  </a:lnTo>
                  <a:lnTo>
                    <a:pt x="11607" y="6205"/>
                  </a:lnTo>
                  <a:lnTo>
                    <a:pt x="11948" y="6059"/>
                  </a:lnTo>
                  <a:close/>
                  <a:moveTo>
                    <a:pt x="11948" y="6741"/>
                  </a:moveTo>
                  <a:lnTo>
                    <a:pt x="11924" y="7252"/>
                  </a:lnTo>
                  <a:lnTo>
                    <a:pt x="11729" y="7398"/>
                  </a:lnTo>
                  <a:lnTo>
                    <a:pt x="11413" y="7617"/>
                  </a:lnTo>
                  <a:lnTo>
                    <a:pt x="11242" y="7714"/>
                  </a:lnTo>
                  <a:lnTo>
                    <a:pt x="11096" y="7836"/>
                  </a:lnTo>
                  <a:lnTo>
                    <a:pt x="11096" y="7203"/>
                  </a:lnTo>
                  <a:lnTo>
                    <a:pt x="11218" y="7179"/>
                  </a:lnTo>
                  <a:lnTo>
                    <a:pt x="11315" y="7130"/>
                  </a:lnTo>
                  <a:lnTo>
                    <a:pt x="11559" y="7008"/>
                  </a:lnTo>
                  <a:lnTo>
                    <a:pt x="11753" y="6887"/>
                  </a:lnTo>
                  <a:lnTo>
                    <a:pt x="11948" y="6741"/>
                  </a:lnTo>
                  <a:close/>
                  <a:moveTo>
                    <a:pt x="11924" y="7738"/>
                  </a:moveTo>
                  <a:lnTo>
                    <a:pt x="11924" y="8103"/>
                  </a:lnTo>
                  <a:lnTo>
                    <a:pt x="11851" y="8128"/>
                  </a:lnTo>
                  <a:lnTo>
                    <a:pt x="11705" y="8201"/>
                  </a:lnTo>
                  <a:lnTo>
                    <a:pt x="11559" y="8274"/>
                  </a:lnTo>
                  <a:lnTo>
                    <a:pt x="11291" y="8468"/>
                  </a:lnTo>
                  <a:lnTo>
                    <a:pt x="11096" y="8639"/>
                  </a:lnTo>
                  <a:lnTo>
                    <a:pt x="11096" y="8176"/>
                  </a:lnTo>
                  <a:lnTo>
                    <a:pt x="11291" y="8103"/>
                  </a:lnTo>
                  <a:lnTo>
                    <a:pt x="11486" y="8006"/>
                  </a:lnTo>
                  <a:lnTo>
                    <a:pt x="11851" y="7787"/>
                  </a:lnTo>
                  <a:lnTo>
                    <a:pt x="11924" y="7738"/>
                  </a:lnTo>
                  <a:close/>
                  <a:moveTo>
                    <a:pt x="11924" y="8468"/>
                  </a:moveTo>
                  <a:lnTo>
                    <a:pt x="11924" y="9101"/>
                  </a:lnTo>
                  <a:lnTo>
                    <a:pt x="11705" y="9247"/>
                  </a:lnTo>
                  <a:lnTo>
                    <a:pt x="11486" y="9393"/>
                  </a:lnTo>
                  <a:lnTo>
                    <a:pt x="11291" y="9539"/>
                  </a:lnTo>
                  <a:lnTo>
                    <a:pt x="11096" y="9685"/>
                  </a:lnTo>
                  <a:lnTo>
                    <a:pt x="11096" y="8955"/>
                  </a:lnTo>
                  <a:lnTo>
                    <a:pt x="11169" y="8931"/>
                  </a:lnTo>
                  <a:lnTo>
                    <a:pt x="11267" y="8906"/>
                  </a:lnTo>
                  <a:lnTo>
                    <a:pt x="11413" y="8809"/>
                  </a:lnTo>
                  <a:lnTo>
                    <a:pt x="11680" y="8663"/>
                  </a:lnTo>
                  <a:lnTo>
                    <a:pt x="11924" y="8468"/>
                  </a:lnTo>
                  <a:close/>
                  <a:moveTo>
                    <a:pt x="11924" y="9539"/>
                  </a:moveTo>
                  <a:lnTo>
                    <a:pt x="11924" y="9782"/>
                  </a:lnTo>
                  <a:lnTo>
                    <a:pt x="11851" y="9806"/>
                  </a:lnTo>
                  <a:lnTo>
                    <a:pt x="11778" y="9831"/>
                  </a:lnTo>
                  <a:lnTo>
                    <a:pt x="11632" y="9952"/>
                  </a:lnTo>
                  <a:lnTo>
                    <a:pt x="11510" y="10074"/>
                  </a:lnTo>
                  <a:lnTo>
                    <a:pt x="11388" y="10171"/>
                  </a:lnTo>
                  <a:lnTo>
                    <a:pt x="11242" y="10269"/>
                  </a:lnTo>
                  <a:lnTo>
                    <a:pt x="11169" y="10342"/>
                  </a:lnTo>
                  <a:lnTo>
                    <a:pt x="11096" y="10415"/>
                  </a:lnTo>
                  <a:lnTo>
                    <a:pt x="11096" y="9904"/>
                  </a:lnTo>
                  <a:lnTo>
                    <a:pt x="11218" y="9879"/>
                  </a:lnTo>
                  <a:lnTo>
                    <a:pt x="11364" y="9831"/>
                  </a:lnTo>
                  <a:lnTo>
                    <a:pt x="11607" y="9709"/>
                  </a:lnTo>
                  <a:lnTo>
                    <a:pt x="11924" y="9539"/>
                  </a:lnTo>
                  <a:close/>
                  <a:moveTo>
                    <a:pt x="11924" y="10220"/>
                  </a:moveTo>
                  <a:lnTo>
                    <a:pt x="11924" y="10658"/>
                  </a:lnTo>
                  <a:lnTo>
                    <a:pt x="11753" y="10755"/>
                  </a:lnTo>
                  <a:lnTo>
                    <a:pt x="11583" y="10853"/>
                  </a:lnTo>
                  <a:lnTo>
                    <a:pt x="11340" y="10999"/>
                  </a:lnTo>
                  <a:lnTo>
                    <a:pt x="11096" y="11145"/>
                  </a:lnTo>
                  <a:lnTo>
                    <a:pt x="11096" y="10536"/>
                  </a:lnTo>
                  <a:lnTo>
                    <a:pt x="11145" y="10585"/>
                  </a:lnTo>
                  <a:lnTo>
                    <a:pt x="11340" y="10585"/>
                  </a:lnTo>
                  <a:lnTo>
                    <a:pt x="11486" y="10512"/>
                  </a:lnTo>
                  <a:lnTo>
                    <a:pt x="11607" y="10463"/>
                  </a:lnTo>
                  <a:lnTo>
                    <a:pt x="11753" y="10342"/>
                  </a:lnTo>
                  <a:lnTo>
                    <a:pt x="11924" y="10220"/>
                  </a:lnTo>
                  <a:close/>
                  <a:moveTo>
                    <a:pt x="11924" y="11047"/>
                  </a:moveTo>
                  <a:lnTo>
                    <a:pt x="11924" y="11364"/>
                  </a:lnTo>
                  <a:lnTo>
                    <a:pt x="11778" y="11412"/>
                  </a:lnTo>
                  <a:lnTo>
                    <a:pt x="11632" y="11485"/>
                  </a:lnTo>
                  <a:lnTo>
                    <a:pt x="11364" y="11656"/>
                  </a:lnTo>
                  <a:lnTo>
                    <a:pt x="11096" y="11826"/>
                  </a:lnTo>
                  <a:lnTo>
                    <a:pt x="11096" y="11461"/>
                  </a:lnTo>
                  <a:lnTo>
                    <a:pt x="11242" y="11437"/>
                  </a:lnTo>
                  <a:lnTo>
                    <a:pt x="11364" y="11364"/>
                  </a:lnTo>
                  <a:lnTo>
                    <a:pt x="11632" y="11218"/>
                  </a:lnTo>
                  <a:lnTo>
                    <a:pt x="11924" y="11047"/>
                  </a:lnTo>
                  <a:close/>
                  <a:moveTo>
                    <a:pt x="11924" y="11753"/>
                  </a:moveTo>
                  <a:lnTo>
                    <a:pt x="11924" y="12191"/>
                  </a:lnTo>
                  <a:lnTo>
                    <a:pt x="11705" y="12288"/>
                  </a:lnTo>
                  <a:lnTo>
                    <a:pt x="11534" y="12386"/>
                  </a:lnTo>
                  <a:lnTo>
                    <a:pt x="11315" y="12483"/>
                  </a:lnTo>
                  <a:lnTo>
                    <a:pt x="11096" y="12605"/>
                  </a:lnTo>
                  <a:lnTo>
                    <a:pt x="11096" y="12215"/>
                  </a:lnTo>
                  <a:lnTo>
                    <a:pt x="11267" y="12142"/>
                  </a:lnTo>
                  <a:lnTo>
                    <a:pt x="11413" y="12045"/>
                  </a:lnTo>
                  <a:lnTo>
                    <a:pt x="11680" y="11875"/>
                  </a:lnTo>
                  <a:lnTo>
                    <a:pt x="11924" y="11753"/>
                  </a:lnTo>
                  <a:close/>
                  <a:moveTo>
                    <a:pt x="11924" y="12580"/>
                  </a:moveTo>
                  <a:lnTo>
                    <a:pt x="11924" y="12848"/>
                  </a:lnTo>
                  <a:lnTo>
                    <a:pt x="11705" y="13043"/>
                  </a:lnTo>
                  <a:lnTo>
                    <a:pt x="11388" y="13262"/>
                  </a:lnTo>
                  <a:lnTo>
                    <a:pt x="11096" y="13481"/>
                  </a:lnTo>
                  <a:lnTo>
                    <a:pt x="11096" y="12872"/>
                  </a:lnTo>
                  <a:lnTo>
                    <a:pt x="11242" y="12848"/>
                  </a:lnTo>
                  <a:lnTo>
                    <a:pt x="11364" y="12824"/>
                  </a:lnTo>
                  <a:lnTo>
                    <a:pt x="11632" y="12702"/>
                  </a:lnTo>
                  <a:lnTo>
                    <a:pt x="11924" y="12580"/>
                  </a:lnTo>
                  <a:close/>
                  <a:moveTo>
                    <a:pt x="11948" y="13237"/>
                  </a:moveTo>
                  <a:lnTo>
                    <a:pt x="11948" y="13821"/>
                  </a:lnTo>
                  <a:lnTo>
                    <a:pt x="11753" y="13919"/>
                  </a:lnTo>
                  <a:lnTo>
                    <a:pt x="11559" y="14065"/>
                  </a:lnTo>
                  <a:lnTo>
                    <a:pt x="11340" y="14211"/>
                  </a:lnTo>
                  <a:lnTo>
                    <a:pt x="11121" y="14357"/>
                  </a:lnTo>
                  <a:lnTo>
                    <a:pt x="11121" y="13602"/>
                  </a:lnTo>
                  <a:lnTo>
                    <a:pt x="11291" y="13529"/>
                  </a:lnTo>
                  <a:lnTo>
                    <a:pt x="11486" y="13481"/>
                  </a:lnTo>
                  <a:lnTo>
                    <a:pt x="11656" y="13383"/>
                  </a:lnTo>
                  <a:lnTo>
                    <a:pt x="11826" y="13310"/>
                  </a:lnTo>
                  <a:lnTo>
                    <a:pt x="11948" y="13237"/>
                  </a:lnTo>
                  <a:close/>
                  <a:moveTo>
                    <a:pt x="11948" y="14211"/>
                  </a:moveTo>
                  <a:lnTo>
                    <a:pt x="11948" y="14357"/>
                  </a:lnTo>
                  <a:lnTo>
                    <a:pt x="11778" y="14454"/>
                  </a:lnTo>
                  <a:lnTo>
                    <a:pt x="11607" y="14551"/>
                  </a:lnTo>
                  <a:lnTo>
                    <a:pt x="11364" y="14722"/>
                  </a:lnTo>
                  <a:lnTo>
                    <a:pt x="11121" y="14916"/>
                  </a:lnTo>
                  <a:lnTo>
                    <a:pt x="11121" y="14649"/>
                  </a:lnTo>
                  <a:lnTo>
                    <a:pt x="11242" y="14600"/>
                  </a:lnTo>
                  <a:lnTo>
                    <a:pt x="11388" y="14551"/>
                  </a:lnTo>
                  <a:lnTo>
                    <a:pt x="11632" y="14405"/>
                  </a:lnTo>
                  <a:lnTo>
                    <a:pt x="11948" y="14211"/>
                  </a:lnTo>
                  <a:close/>
                  <a:moveTo>
                    <a:pt x="11972" y="14722"/>
                  </a:moveTo>
                  <a:lnTo>
                    <a:pt x="11997" y="15379"/>
                  </a:lnTo>
                  <a:lnTo>
                    <a:pt x="11753" y="15500"/>
                  </a:lnTo>
                  <a:lnTo>
                    <a:pt x="11534" y="15622"/>
                  </a:lnTo>
                  <a:lnTo>
                    <a:pt x="11315" y="15768"/>
                  </a:lnTo>
                  <a:lnTo>
                    <a:pt x="11121" y="15938"/>
                  </a:lnTo>
                  <a:lnTo>
                    <a:pt x="11121" y="15257"/>
                  </a:lnTo>
                  <a:lnTo>
                    <a:pt x="11413" y="15062"/>
                  </a:lnTo>
                  <a:lnTo>
                    <a:pt x="11680" y="14868"/>
                  </a:lnTo>
                  <a:lnTo>
                    <a:pt x="11972" y="14722"/>
                  </a:lnTo>
                  <a:close/>
                  <a:moveTo>
                    <a:pt x="11997" y="15792"/>
                  </a:moveTo>
                  <a:lnTo>
                    <a:pt x="11997" y="16060"/>
                  </a:lnTo>
                  <a:lnTo>
                    <a:pt x="11510" y="16376"/>
                  </a:lnTo>
                  <a:lnTo>
                    <a:pt x="11315" y="16498"/>
                  </a:lnTo>
                  <a:lnTo>
                    <a:pt x="11121" y="16644"/>
                  </a:lnTo>
                  <a:lnTo>
                    <a:pt x="11121" y="16206"/>
                  </a:lnTo>
                  <a:lnTo>
                    <a:pt x="11413" y="16109"/>
                  </a:lnTo>
                  <a:lnTo>
                    <a:pt x="11680" y="15963"/>
                  </a:lnTo>
                  <a:lnTo>
                    <a:pt x="11997" y="15792"/>
                  </a:lnTo>
                  <a:close/>
                  <a:moveTo>
                    <a:pt x="8736" y="3042"/>
                  </a:moveTo>
                  <a:lnTo>
                    <a:pt x="9782" y="3115"/>
                  </a:lnTo>
                  <a:lnTo>
                    <a:pt x="10804" y="3115"/>
                  </a:lnTo>
                  <a:lnTo>
                    <a:pt x="10707" y="4818"/>
                  </a:lnTo>
                  <a:lnTo>
                    <a:pt x="10634" y="6522"/>
                  </a:lnTo>
                  <a:lnTo>
                    <a:pt x="10610" y="8225"/>
                  </a:lnTo>
                  <a:lnTo>
                    <a:pt x="10610" y="9928"/>
                  </a:lnTo>
                  <a:lnTo>
                    <a:pt x="10658" y="13335"/>
                  </a:lnTo>
                  <a:lnTo>
                    <a:pt x="10658" y="15038"/>
                  </a:lnTo>
                  <a:lnTo>
                    <a:pt x="10683" y="16741"/>
                  </a:lnTo>
                  <a:lnTo>
                    <a:pt x="10245" y="16741"/>
                  </a:lnTo>
                  <a:lnTo>
                    <a:pt x="9831" y="16717"/>
                  </a:lnTo>
                  <a:lnTo>
                    <a:pt x="9393" y="16717"/>
                  </a:lnTo>
                  <a:lnTo>
                    <a:pt x="8979" y="16693"/>
                  </a:lnTo>
                  <a:lnTo>
                    <a:pt x="7714" y="16717"/>
                  </a:lnTo>
                  <a:lnTo>
                    <a:pt x="6424" y="16717"/>
                  </a:lnTo>
                  <a:lnTo>
                    <a:pt x="5232" y="16668"/>
                  </a:lnTo>
                  <a:lnTo>
                    <a:pt x="4016" y="16644"/>
                  </a:lnTo>
                  <a:lnTo>
                    <a:pt x="2434" y="16644"/>
                  </a:lnTo>
                  <a:lnTo>
                    <a:pt x="1899" y="16668"/>
                  </a:lnTo>
                  <a:lnTo>
                    <a:pt x="1923" y="16620"/>
                  </a:lnTo>
                  <a:lnTo>
                    <a:pt x="1923" y="16644"/>
                  </a:lnTo>
                  <a:lnTo>
                    <a:pt x="1947" y="16620"/>
                  </a:lnTo>
                  <a:lnTo>
                    <a:pt x="1923" y="16571"/>
                  </a:lnTo>
                  <a:lnTo>
                    <a:pt x="1899" y="16376"/>
                  </a:lnTo>
                  <a:lnTo>
                    <a:pt x="1899" y="16060"/>
                  </a:lnTo>
                  <a:lnTo>
                    <a:pt x="1923" y="15744"/>
                  </a:lnTo>
                  <a:lnTo>
                    <a:pt x="1996" y="14040"/>
                  </a:lnTo>
                  <a:lnTo>
                    <a:pt x="2020" y="12751"/>
                  </a:lnTo>
                  <a:lnTo>
                    <a:pt x="2045" y="11485"/>
                  </a:lnTo>
                  <a:lnTo>
                    <a:pt x="2045" y="8955"/>
                  </a:lnTo>
                  <a:lnTo>
                    <a:pt x="2045" y="5646"/>
                  </a:lnTo>
                  <a:lnTo>
                    <a:pt x="1996" y="3918"/>
                  </a:lnTo>
                  <a:lnTo>
                    <a:pt x="1972" y="3334"/>
                  </a:lnTo>
                  <a:lnTo>
                    <a:pt x="1947" y="3066"/>
                  </a:lnTo>
                  <a:lnTo>
                    <a:pt x="2458" y="3139"/>
                  </a:lnTo>
                  <a:lnTo>
                    <a:pt x="2994" y="3188"/>
                  </a:lnTo>
                  <a:lnTo>
                    <a:pt x="3505" y="3212"/>
                  </a:lnTo>
                  <a:lnTo>
                    <a:pt x="4040" y="3212"/>
                  </a:lnTo>
                  <a:lnTo>
                    <a:pt x="5110" y="3164"/>
                  </a:lnTo>
                  <a:lnTo>
                    <a:pt x="6157" y="3115"/>
                  </a:lnTo>
                  <a:lnTo>
                    <a:pt x="7446" y="3066"/>
                  </a:lnTo>
                  <a:lnTo>
                    <a:pt x="8103" y="3042"/>
                  </a:lnTo>
                  <a:close/>
                  <a:moveTo>
                    <a:pt x="6595" y="18177"/>
                  </a:moveTo>
                  <a:lnTo>
                    <a:pt x="6716" y="18225"/>
                  </a:lnTo>
                  <a:lnTo>
                    <a:pt x="6814" y="18323"/>
                  </a:lnTo>
                  <a:lnTo>
                    <a:pt x="6887" y="18493"/>
                  </a:lnTo>
                  <a:lnTo>
                    <a:pt x="6911" y="18590"/>
                  </a:lnTo>
                  <a:lnTo>
                    <a:pt x="6935" y="18712"/>
                  </a:lnTo>
                  <a:lnTo>
                    <a:pt x="6935" y="18834"/>
                  </a:lnTo>
                  <a:lnTo>
                    <a:pt x="6911" y="18955"/>
                  </a:lnTo>
                  <a:lnTo>
                    <a:pt x="6887" y="19053"/>
                  </a:lnTo>
                  <a:lnTo>
                    <a:pt x="6838" y="19174"/>
                  </a:lnTo>
                  <a:lnTo>
                    <a:pt x="6765" y="19272"/>
                  </a:lnTo>
                  <a:lnTo>
                    <a:pt x="6692" y="19345"/>
                  </a:lnTo>
                  <a:lnTo>
                    <a:pt x="6570" y="19418"/>
                  </a:lnTo>
                  <a:lnTo>
                    <a:pt x="6424" y="19442"/>
                  </a:lnTo>
                  <a:lnTo>
                    <a:pt x="6278" y="19442"/>
                  </a:lnTo>
                  <a:lnTo>
                    <a:pt x="6132" y="19393"/>
                  </a:lnTo>
                  <a:lnTo>
                    <a:pt x="6011" y="19345"/>
                  </a:lnTo>
                  <a:lnTo>
                    <a:pt x="5913" y="19247"/>
                  </a:lnTo>
                  <a:lnTo>
                    <a:pt x="5816" y="19126"/>
                  </a:lnTo>
                  <a:lnTo>
                    <a:pt x="5792" y="19004"/>
                  </a:lnTo>
                  <a:lnTo>
                    <a:pt x="5792" y="18858"/>
                  </a:lnTo>
                  <a:lnTo>
                    <a:pt x="5816" y="18688"/>
                  </a:lnTo>
                  <a:lnTo>
                    <a:pt x="5865" y="18566"/>
                  </a:lnTo>
                  <a:lnTo>
                    <a:pt x="5938" y="18420"/>
                  </a:lnTo>
                  <a:lnTo>
                    <a:pt x="6011" y="18323"/>
                  </a:lnTo>
                  <a:lnTo>
                    <a:pt x="6108" y="18250"/>
                  </a:lnTo>
                  <a:lnTo>
                    <a:pt x="6157" y="18274"/>
                  </a:lnTo>
                  <a:lnTo>
                    <a:pt x="6230" y="18250"/>
                  </a:lnTo>
                  <a:lnTo>
                    <a:pt x="6351" y="18225"/>
                  </a:lnTo>
                  <a:lnTo>
                    <a:pt x="6376" y="18225"/>
                  </a:lnTo>
                  <a:lnTo>
                    <a:pt x="6424" y="18201"/>
                  </a:lnTo>
                  <a:lnTo>
                    <a:pt x="6473" y="18177"/>
                  </a:lnTo>
                  <a:close/>
                  <a:moveTo>
                    <a:pt x="6497" y="17690"/>
                  </a:moveTo>
                  <a:lnTo>
                    <a:pt x="6303" y="17714"/>
                  </a:lnTo>
                  <a:lnTo>
                    <a:pt x="6205" y="17763"/>
                  </a:lnTo>
                  <a:lnTo>
                    <a:pt x="6132" y="17812"/>
                  </a:lnTo>
                  <a:lnTo>
                    <a:pt x="6011" y="17836"/>
                  </a:lnTo>
                  <a:lnTo>
                    <a:pt x="5913" y="17860"/>
                  </a:lnTo>
                  <a:lnTo>
                    <a:pt x="5816" y="17933"/>
                  </a:lnTo>
                  <a:lnTo>
                    <a:pt x="5719" y="17982"/>
                  </a:lnTo>
                  <a:lnTo>
                    <a:pt x="5621" y="18079"/>
                  </a:lnTo>
                  <a:lnTo>
                    <a:pt x="5548" y="18177"/>
                  </a:lnTo>
                  <a:lnTo>
                    <a:pt x="5475" y="18274"/>
                  </a:lnTo>
                  <a:lnTo>
                    <a:pt x="5427" y="18396"/>
                  </a:lnTo>
                  <a:lnTo>
                    <a:pt x="5354" y="18639"/>
                  </a:lnTo>
                  <a:lnTo>
                    <a:pt x="5329" y="18882"/>
                  </a:lnTo>
                  <a:lnTo>
                    <a:pt x="5329" y="19028"/>
                  </a:lnTo>
                  <a:lnTo>
                    <a:pt x="5354" y="19150"/>
                  </a:lnTo>
                  <a:lnTo>
                    <a:pt x="5378" y="19272"/>
                  </a:lnTo>
                  <a:lnTo>
                    <a:pt x="5427" y="19393"/>
                  </a:lnTo>
                  <a:lnTo>
                    <a:pt x="5500" y="19491"/>
                  </a:lnTo>
                  <a:lnTo>
                    <a:pt x="5573" y="19588"/>
                  </a:lnTo>
                  <a:lnTo>
                    <a:pt x="5670" y="19661"/>
                  </a:lnTo>
                  <a:lnTo>
                    <a:pt x="5767" y="19734"/>
                  </a:lnTo>
                  <a:lnTo>
                    <a:pt x="5889" y="19807"/>
                  </a:lnTo>
                  <a:lnTo>
                    <a:pt x="5986" y="19856"/>
                  </a:lnTo>
                  <a:lnTo>
                    <a:pt x="6108" y="19880"/>
                  </a:lnTo>
                  <a:lnTo>
                    <a:pt x="6254" y="19904"/>
                  </a:lnTo>
                  <a:lnTo>
                    <a:pt x="6376" y="19904"/>
                  </a:lnTo>
                  <a:lnTo>
                    <a:pt x="6497" y="19880"/>
                  </a:lnTo>
                  <a:lnTo>
                    <a:pt x="6619" y="19856"/>
                  </a:lnTo>
                  <a:lnTo>
                    <a:pt x="6765" y="19807"/>
                  </a:lnTo>
                  <a:lnTo>
                    <a:pt x="6935" y="19710"/>
                  </a:lnTo>
                  <a:lnTo>
                    <a:pt x="7081" y="19564"/>
                  </a:lnTo>
                  <a:lnTo>
                    <a:pt x="7203" y="19393"/>
                  </a:lnTo>
                  <a:lnTo>
                    <a:pt x="7276" y="19199"/>
                  </a:lnTo>
                  <a:lnTo>
                    <a:pt x="7325" y="19004"/>
                  </a:lnTo>
                  <a:lnTo>
                    <a:pt x="7349" y="18785"/>
                  </a:lnTo>
                  <a:lnTo>
                    <a:pt x="7349" y="18566"/>
                  </a:lnTo>
                  <a:lnTo>
                    <a:pt x="7300" y="18371"/>
                  </a:lnTo>
                  <a:lnTo>
                    <a:pt x="7252" y="18201"/>
                  </a:lnTo>
                  <a:lnTo>
                    <a:pt x="7154" y="18031"/>
                  </a:lnTo>
                  <a:lnTo>
                    <a:pt x="7008" y="17885"/>
                  </a:lnTo>
                  <a:lnTo>
                    <a:pt x="6862" y="17763"/>
                  </a:lnTo>
                  <a:lnTo>
                    <a:pt x="6692" y="17714"/>
                  </a:lnTo>
                  <a:lnTo>
                    <a:pt x="6497" y="17690"/>
                  </a:lnTo>
                  <a:close/>
                  <a:moveTo>
                    <a:pt x="2531" y="463"/>
                  </a:moveTo>
                  <a:lnTo>
                    <a:pt x="3018" y="487"/>
                  </a:lnTo>
                  <a:lnTo>
                    <a:pt x="3943" y="536"/>
                  </a:lnTo>
                  <a:lnTo>
                    <a:pt x="4867" y="560"/>
                  </a:lnTo>
                  <a:lnTo>
                    <a:pt x="7860" y="585"/>
                  </a:lnTo>
                  <a:lnTo>
                    <a:pt x="9588" y="560"/>
                  </a:lnTo>
                  <a:lnTo>
                    <a:pt x="9344" y="755"/>
                  </a:lnTo>
                  <a:lnTo>
                    <a:pt x="9223" y="852"/>
                  </a:lnTo>
                  <a:lnTo>
                    <a:pt x="9150" y="974"/>
                  </a:lnTo>
                  <a:lnTo>
                    <a:pt x="9150" y="998"/>
                  </a:lnTo>
                  <a:lnTo>
                    <a:pt x="9150" y="1023"/>
                  </a:lnTo>
                  <a:lnTo>
                    <a:pt x="9174" y="1047"/>
                  </a:lnTo>
                  <a:lnTo>
                    <a:pt x="9223" y="1047"/>
                  </a:lnTo>
                  <a:lnTo>
                    <a:pt x="9393" y="998"/>
                  </a:lnTo>
                  <a:lnTo>
                    <a:pt x="9563" y="901"/>
                  </a:lnTo>
                  <a:lnTo>
                    <a:pt x="9855" y="682"/>
                  </a:lnTo>
                  <a:lnTo>
                    <a:pt x="10099" y="560"/>
                  </a:lnTo>
                  <a:lnTo>
                    <a:pt x="10512" y="585"/>
                  </a:lnTo>
                  <a:lnTo>
                    <a:pt x="10902" y="609"/>
                  </a:lnTo>
                  <a:lnTo>
                    <a:pt x="10707" y="682"/>
                  </a:lnTo>
                  <a:lnTo>
                    <a:pt x="10512" y="804"/>
                  </a:lnTo>
                  <a:lnTo>
                    <a:pt x="10172" y="998"/>
                  </a:lnTo>
                  <a:lnTo>
                    <a:pt x="9880" y="1168"/>
                  </a:lnTo>
                  <a:lnTo>
                    <a:pt x="9588" y="1339"/>
                  </a:lnTo>
                  <a:lnTo>
                    <a:pt x="9344" y="1558"/>
                  </a:lnTo>
                  <a:lnTo>
                    <a:pt x="9223" y="1679"/>
                  </a:lnTo>
                  <a:lnTo>
                    <a:pt x="9101" y="1801"/>
                  </a:lnTo>
                  <a:lnTo>
                    <a:pt x="9101" y="1825"/>
                  </a:lnTo>
                  <a:lnTo>
                    <a:pt x="9125" y="1850"/>
                  </a:lnTo>
                  <a:lnTo>
                    <a:pt x="9125" y="1874"/>
                  </a:lnTo>
                  <a:lnTo>
                    <a:pt x="9150" y="1874"/>
                  </a:lnTo>
                  <a:lnTo>
                    <a:pt x="9466" y="1777"/>
                  </a:lnTo>
                  <a:lnTo>
                    <a:pt x="9782" y="1631"/>
                  </a:lnTo>
                  <a:lnTo>
                    <a:pt x="10366" y="1314"/>
                  </a:lnTo>
                  <a:lnTo>
                    <a:pt x="10610" y="1217"/>
                  </a:lnTo>
                  <a:lnTo>
                    <a:pt x="10877" y="1096"/>
                  </a:lnTo>
                  <a:lnTo>
                    <a:pt x="11121" y="950"/>
                  </a:lnTo>
                  <a:lnTo>
                    <a:pt x="11242" y="877"/>
                  </a:lnTo>
                  <a:lnTo>
                    <a:pt x="11315" y="804"/>
                  </a:lnTo>
                  <a:lnTo>
                    <a:pt x="11340" y="731"/>
                  </a:lnTo>
                  <a:lnTo>
                    <a:pt x="11486" y="804"/>
                  </a:lnTo>
                  <a:lnTo>
                    <a:pt x="11607" y="925"/>
                  </a:lnTo>
                  <a:lnTo>
                    <a:pt x="11729" y="1047"/>
                  </a:lnTo>
                  <a:lnTo>
                    <a:pt x="11802" y="1193"/>
                  </a:lnTo>
                  <a:lnTo>
                    <a:pt x="11486" y="1387"/>
                  </a:lnTo>
                  <a:lnTo>
                    <a:pt x="11169" y="1558"/>
                  </a:lnTo>
                  <a:lnTo>
                    <a:pt x="10853" y="1704"/>
                  </a:lnTo>
                  <a:lnTo>
                    <a:pt x="10488" y="1850"/>
                  </a:lnTo>
                  <a:lnTo>
                    <a:pt x="10220" y="1971"/>
                  </a:lnTo>
                  <a:lnTo>
                    <a:pt x="9928" y="2093"/>
                  </a:lnTo>
                  <a:lnTo>
                    <a:pt x="9807" y="2190"/>
                  </a:lnTo>
                  <a:lnTo>
                    <a:pt x="9709" y="2288"/>
                  </a:lnTo>
                  <a:lnTo>
                    <a:pt x="9612" y="2385"/>
                  </a:lnTo>
                  <a:lnTo>
                    <a:pt x="9515" y="2507"/>
                  </a:lnTo>
                  <a:lnTo>
                    <a:pt x="9515" y="2580"/>
                  </a:lnTo>
                  <a:lnTo>
                    <a:pt x="9539" y="2628"/>
                  </a:lnTo>
                  <a:lnTo>
                    <a:pt x="8931" y="2580"/>
                  </a:lnTo>
                  <a:lnTo>
                    <a:pt x="7641" y="2580"/>
                  </a:lnTo>
                  <a:lnTo>
                    <a:pt x="6327" y="2653"/>
                  </a:lnTo>
                  <a:lnTo>
                    <a:pt x="5135" y="2701"/>
                  </a:lnTo>
                  <a:lnTo>
                    <a:pt x="3967" y="2726"/>
                  </a:lnTo>
                  <a:lnTo>
                    <a:pt x="3359" y="2726"/>
                  </a:lnTo>
                  <a:lnTo>
                    <a:pt x="2775" y="2701"/>
                  </a:lnTo>
                  <a:lnTo>
                    <a:pt x="2166" y="2653"/>
                  </a:lnTo>
                  <a:lnTo>
                    <a:pt x="1582" y="2604"/>
                  </a:lnTo>
                  <a:lnTo>
                    <a:pt x="1509" y="2604"/>
                  </a:lnTo>
                  <a:lnTo>
                    <a:pt x="1436" y="2628"/>
                  </a:lnTo>
                  <a:lnTo>
                    <a:pt x="1412" y="2701"/>
                  </a:lnTo>
                  <a:lnTo>
                    <a:pt x="1388" y="2774"/>
                  </a:lnTo>
                  <a:lnTo>
                    <a:pt x="1388" y="2847"/>
                  </a:lnTo>
                  <a:lnTo>
                    <a:pt x="1412" y="2896"/>
                  </a:lnTo>
                  <a:lnTo>
                    <a:pt x="1461" y="2969"/>
                  </a:lnTo>
                  <a:lnTo>
                    <a:pt x="1534" y="2993"/>
                  </a:lnTo>
                  <a:lnTo>
                    <a:pt x="1558" y="3212"/>
                  </a:lnTo>
                  <a:lnTo>
                    <a:pt x="1558" y="3553"/>
                  </a:lnTo>
                  <a:lnTo>
                    <a:pt x="1534" y="4453"/>
                  </a:lnTo>
                  <a:lnTo>
                    <a:pt x="1509" y="5402"/>
                  </a:lnTo>
                  <a:lnTo>
                    <a:pt x="1485" y="6108"/>
                  </a:lnTo>
                  <a:lnTo>
                    <a:pt x="1461" y="6668"/>
                  </a:lnTo>
                  <a:lnTo>
                    <a:pt x="1461" y="7227"/>
                  </a:lnTo>
                  <a:lnTo>
                    <a:pt x="1485" y="8371"/>
                  </a:lnTo>
                  <a:lnTo>
                    <a:pt x="1509" y="9490"/>
                  </a:lnTo>
                  <a:lnTo>
                    <a:pt x="1534" y="10634"/>
                  </a:lnTo>
                  <a:lnTo>
                    <a:pt x="1485" y="13043"/>
                  </a:lnTo>
                  <a:lnTo>
                    <a:pt x="1461" y="14235"/>
                  </a:lnTo>
                  <a:lnTo>
                    <a:pt x="1412" y="15427"/>
                  </a:lnTo>
                  <a:lnTo>
                    <a:pt x="1363" y="16084"/>
                  </a:lnTo>
                  <a:lnTo>
                    <a:pt x="1339" y="16255"/>
                  </a:lnTo>
                  <a:lnTo>
                    <a:pt x="1363" y="16425"/>
                  </a:lnTo>
                  <a:lnTo>
                    <a:pt x="1388" y="16571"/>
                  </a:lnTo>
                  <a:lnTo>
                    <a:pt x="1436" y="16693"/>
                  </a:lnTo>
                  <a:lnTo>
                    <a:pt x="1509" y="16766"/>
                  </a:lnTo>
                  <a:lnTo>
                    <a:pt x="1461" y="16863"/>
                  </a:lnTo>
                  <a:lnTo>
                    <a:pt x="1436" y="16960"/>
                  </a:lnTo>
                  <a:lnTo>
                    <a:pt x="1485" y="17058"/>
                  </a:lnTo>
                  <a:lnTo>
                    <a:pt x="1534" y="17082"/>
                  </a:lnTo>
                  <a:lnTo>
                    <a:pt x="1582" y="17106"/>
                  </a:lnTo>
                  <a:lnTo>
                    <a:pt x="1874" y="17131"/>
                  </a:lnTo>
                  <a:lnTo>
                    <a:pt x="2191" y="17155"/>
                  </a:lnTo>
                  <a:lnTo>
                    <a:pt x="2799" y="17179"/>
                  </a:lnTo>
                  <a:lnTo>
                    <a:pt x="4016" y="17131"/>
                  </a:lnTo>
                  <a:lnTo>
                    <a:pt x="5329" y="17155"/>
                  </a:lnTo>
                  <a:lnTo>
                    <a:pt x="6619" y="17204"/>
                  </a:lnTo>
                  <a:lnTo>
                    <a:pt x="7252" y="17228"/>
                  </a:lnTo>
                  <a:lnTo>
                    <a:pt x="7884" y="17228"/>
                  </a:lnTo>
                  <a:lnTo>
                    <a:pt x="9150" y="17179"/>
                  </a:lnTo>
                  <a:lnTo>
                    <a:pt x="9661" y="17179"/>
                  </a:lnTo>
                  <a:lnTo>
                    <a:pt x="10172" y="17204"/>
                  </a:lnTo>
                  <a:lnTo>
                    <a:pt x="10683" y="17204"/>
                  </a:lnTo>
                  <a:lnTo>
                    <a:pt x="10926" y="17179"/>
                  </a:lnTo>
                  <a:lnTo>
                    <a:pt x="11194" y="17155"/>
                  </a:lnTo>
                  <a:lnTo>
                    <a:pt x="11242" y="17131"/>
                  </a:lnTo>
                  <a:lnTo>
                    <a:pt x="11291" y="17082"/>
                  </a:lnTo>
                  <a:lnTo>
                    <a:pt x="11340" y="17033"/>
                  </a:lnTo>
                  <a:lnTo>
                    <a:pt x="11364" y="16985"/>
                  </a:lnTo>
                  <a:lnTo>
                    <a:pt x="11364" y="16887"/>
                  </a:lnTo>
                  <a:lnTo>
                    <a:pt x="11315" y="16766"/>
                  </a:lnTo>
                  <a:lnTo>
                    <a:pt x="11632" y="16620"/>
                  </a:lnTo>
                  <a:lnTo>
                    <a:pt x="11997" y="16449"/>
                  </a:lnTo>
                  <a:lnTo>
                    <a:pt x="11997" y="16960"/>
                  </a:lnTo>
                  <a:lnTo>
                    <a:pt x="11997" y="17058"/>
                  </a:lnTo>
                  <a:lnTo>
                    <a:pt x="11826" y="17106"/>
                  </a:lnTo>
                  <a:lnTo>
                    <a:pt x="11656" y="17155"/>
                  </a:lnTo>
                  <a:lnTo>
                    <a:pt x="11315" y="17301"/>
                  </a:lnTo>
                  <a:lnTo>
                    <a:pt x="11121" y="17398"/>
                  </a:lnTo>
                  <a:lnTo>
                    <a:pt x="10926" y="17495"/>
                  </a:lnTo>
                  <a:lnTo>
                    <a:pt x="10731" y="17617"/>
                  </a:lnTo>
                  <a:lnTo>
                    <a:pt x="10585" y="17763"/>
                  </a:lnTo>
                  <a:lnTo>
                    <a:pt x="10585" y="17787"/>
                  </a:lnTo>
                  <a:lnTo>
                    <a:pt x="10610" y="17812"/>
                  </a:lnTo>
                  <a:lnTo>
                    <a:pt x="10683" y="17836"/>
                  </a:lnTo>
                  <a:lnTo>
                    <a:pt x="10780" y="17836"/>
                  </a:lnTo>
                  <a:lnTo>
                    <a:pt x="10950" y="17787"/>
                  </a:lnTo>
                  <a:lnTo>
                    <a:pt x="11267" y="17666"/>
                  </a:lnTo>
                  <a:lnTo>
                    <a:pt x="11632" y="17520"/>
                  </a:lnTo>
                  <a:lnTo>
                    <a:pt x="11997" y="17422"/>
                  </a:lnTo>
                  <a:lnTo>
                    <a:pt x="11997" y="17739"/>
                  </a:lnTo>
                  <a:lnTo>
                    <a:pt x="11875" y="17763"/>
                  </a:lnTo>
                  <a:lnTo>
                    <a:pt x="11778" y="17836"/>
                  </a:lnTo>
                  <a:lnTo>
                    <a:pt x="11559" y="17958"/>
                  </a:lnTo>
                  <a:lnTo>
                    <a:pt x="11340" y="18055"/>
                  </a:lnTo>
                  <a:lnTo>
                    <a:pt x="11145" y="18201"/>
                  </a:lnTo>
                  <a:lnTo>
                    <a:pt x="10926" y="18323"/>
                  </a:lnTo>
                  <a:lnTo>
                    <a:pt x="10731" y="18420"/>
                  </a:lnTo>
                  <a:lnTo>
                    <a:pt x="10707" y="18444"/>
                  </a:lnTo>
                  <a:lnTo>
                    <a:pt x="10707" y="18493"/>
                  </a:lnTo>
                  <a:lnTo>
                    <a:pt x="10731" y="18517"/>
                  </a:lnTo>
                  <a:lnTo>
                    <a:pt x="10975" y="18517"/>
                  </a:lnTo>
                  <a:lnTo>
                    <a:pt x="11194" y="18493"/>
                  </a:lnTo>
                  <a:lnTo>
                    <a:pt x="11413" y="18444"/>
                  </a:lnTo>
                  <a:lnTo>
                    <a:pt x="11632" y="18371"/>
                  </a:lnTo>
                  <a:lnTo>
                    <a:pt x="11802" y="18298"/>
                  </a:lnTo>
                  <a:lnTo>
                    <a:pt x="11997" y="18225"/>
                  </a:lnTo>
                  <a:lnTo>
                    <a:pt x="11997" y="18590"/>
                  </a:lnTo>
                  <a:lnTo>
                    <a:pt x="11778" y="18663"/>
                  </a:lnTo>
                  <a:lnTo>
                    <a:pt x="11534" y="18736"/>
                  </a:lnTo>
                  <a:lnTo>
                    <a:pt x="10999" y="18907"/>
                  </a:lnTo>
                  <a:lnTo>
                    <a:pt x="10731" y="19004"/>
                  </a:lnTo>
                  <a:lnTo>
                    <a:pt x="10488" y="19150"/>
                  </a:lnTo>
                  <a:lnTo>
                    <a:pt x="10464" y="19174"/>
                  </a:lnTo>
                  <a:lnTo>
                    <a:pt x="10464" y="19199"/>
                  </a:lnTo>
                  <a:lnTo>
                    <a:pt x="10464" y="19247"/>
                  </a:lnTo>
                  <a:lnTo>
                    <a:pt x="10488" y="19247"/>
                  </a:lnTo>
                  <a:lnTo>
                    <a:pt x="10634" y="19272"/>
                  </a:lnTo>
                  <a:lnTo>
                    <a:pt x="10756" y="19272"/>
                  </a:lnTo>
                  <a:lnTo>
                    <a:pt x="11023" y="19247"/>
                  </a:lnTo>
                  <a:lnTo>
                    <a:pt x="11267" y="19199"/>
                  </a:lnTo>
                  <a:lnTo>
                    <a:pt x="11510" y="19126"/>
                  </a:lnTo>
                  <a:lnTo>
                    <a:pt x="11753" y="19077"/>
                  </a:lnTo>
                  <a:lnTo>
                    <a:pt x="12021" y="19028"/>
                  </a:lnTo>
                  <a:lnTo>
                    <a:pt x="12021" y="19223"/>
                  </a:lnTo>
                  <a:lnTo>
                    <a:pt x="11364" y="19515"/>
                  </a:lnTo>
                  <a:lnTo>
                    <a:pt x="11048" y="19685"/>
                  </a:lnTo>
                  <a:lnTo>
                    <a:pt x="10902" y="19783"/>
                  </a:lnTo>
                  <a:lnTo>
                    <a:pt x="10780" y="19904"/>
                  </a:lnTo>
                  <a:lnTo>
                    <a:pt x="10756" y="19929"/>
                  </a:lnTo>
                  <a:lnTo>
                    <a:pt x="10756" y="19953"/>
                  </a:lnTo>
                  <a:lnTo>
                    <a:pt x="10780" y="19977"/>
                  </a:lnTo>
                  <a:lnTo>
                    <a:pt x="10804" y="19977"/>
                  </a:lnTo>
                  <a:lnTo>
                    <a:pt x="11121" y="19953"/>
                  </a:lnTo>
                  <a:lnTo>
                    <a:pt x="11413" y="19880"/>
                  </a:lnTo>
                  <a:lnTo>
                    <a:pt x="11729" y="19758"/>
                  </a:lnTo>
                  <a:lnTo>
                    <a:pt x="12021" y="19637"/>
                  </a:lnTo>
                  <a:lnTo>
                    <a:pt x="12021" y="19856"/>
                  </a:lnTo>
                  <a:lnTo>
                    <a:pt x="11972" y="19977"/>
                  </a:lnTo>
                  <a:lnTo>
                    <a:pt x="11899" y="20099"/>
                  </a:lnTo>
                  <a:lnTo>
                    <a:pt x="11753" y="20099"/>
                  </a:lnTo>
                  <a:lnTo>
                    <a:pt x="11607" y="20123"/>
                  </a:lnTo>
                  <a:lnTo>
                    <a:pt x="11315" y="20221"/>
                  </a:lnTo>
                  <a:lnTo>
                    <a:pt x="10926" y="20342"/>
                  </a:lnTo>
                  <a:lnTo>
                    <a:pt x="10731" y="20415"/>
                  </a:lnTo>
                  <a:lnTo>
                    <a:pt x="10537" y="20537"/>
                  </a:lnTo>
                  <a:lnTo>
                    <a:pt x="10512" y="20561"/>
                  </a:lnTo>
                  <a:lnTo>
                    <a:pt x="9928" y="20537"/>
                  </a:lnTo>
                  <a:lnTo>
                    <a:pt x="9344" y="20513"/>
                  </a:lnTo>
                  <a:lnTo>
                    <a:pt x="8541" y="20513"/>
                  </a:lnTo>
                  <a:lnTo>
                    <a:pt x="7738" y="20537"/>
                  </a:lnTo>
                  <a:lnTo>
                    <a:pt x="6084" y="20561"/>
                  </a:lnTo>
                  <a:lnTo>
                    <a:pt x="4429" y="20561"/>
                  </a:lnTo>
                  <a:lnTo>
                    <a:pt x="2848" y="20513"/>
                  </a:lnTo>
                  <a:lnTo>
                    <a:pt x="1753" y="20513"/>
                  </a:lnTo>
                  <a:lnTo>
                    <a:pt x="1631" y="20464"/>
                  </a:lnTo>
                  <a:lnTo>
                    <a:pt x="1339" y="20342"/>
                  </a:lnTo>
                  <a:lnTo>
                    <a:pt x="1193" y="20269"/>
                  </a:lnTo>
                  <a:lnTo>
                    <a:pt x="1023" y="20172"/>
                  </a:lnTo>
                  <a:lnTo>
                    <a:pt x="901" y="20050"/>
                  </a:lnTo>
                  <a:lnTo>
                    <a:pt x="779" y="19929"/>
                  </a:lnTo>
                  <a:lnTo>
                    <a:pt x="731" y="19807"/>
                  </a:lnTo>
                  <a:lnTo>
                    <a:pt x="682" y="19661"/>
                  </a:lnTo>
                  <a:lnTo>
                    <a:pt x="609" y="19393"/>
                  </a:lnTo>
                  <a:lnTo>
                    <a:pt x="585" y="19101"/>
                  </a:lnTo>
                  <a:lnTo>
                    <a:pt x="560" y="18834"/>
                  </a:lnTo>
                  <a:lnTo>
                    <a:pt x="536" y="17131"/>
                  </a:lnTo>
                  <a:lnTo>
                    <a:pt x="560" y="15427"/>
                  </a:lnTo>
                  <a:lnTo>
                    <a:pt x="536" y="13091"/>
                  </a:lnTo>
                  <a:lnTo>
                    <a:pt x="487" y="9247"/>
                  </a:lnTo>
                  <a:lnTo>
                    <a:pt x="463" y="5402"/>
                  </a:lnTo>
                  <a:lnTo>
                    <a:pt x="463" y="3967"/>
                  </a:lnTo>
                  <a:lnTo>
                    <a:pt x="487" y="3139"/>
                  </a:lnTo>
                  <a:lnTo>
                    <a:pt x="536" y="2653"/>
                  </a:lnTo>
                  <a:lnTo>
                    <a:pt x="585" y="2142"/>
                  </a:lnTo>
                  <a:lnTo>
                    <a:pt x="682" y="1655"/>
                  </a:lnTo>
                  <a:lnTo>
                    <a:pt x="828" y="1168"/>
                  </a:lnTo>
                  <a:lnTo>
                    <a:pt x="901" y="1023"/>
                  </a:lnTo>
                  <a:lnTo>
                    <a:pt x="1023" y="852"/>
                  </a:lnTo>
                  <a:lnTo>
                    <a:pt x="1217" y="731"/>
                  </a:lnTo>
                  <a:lnTo>
                    <a:pt x="1461" y="609"/>
                  </a:lnTo>
                  <a:lnTo>
                    <a:pt x="1753" y="536"/>
                  </a:lnTo>
                  <a:lnTo>
                    <a:pt x="2118" y="487"/>
                  </a:lnTo>
                  <a:lnTo>
                    <a:pt x="2531" y="463"/>
                  </a:lnTo>
                  <a:close/>
                  <a:moveTo>
                    <a:pt x="2507" y="1"/>
                  </a:moveTo>
                  <a:lnTo>
                    <a:pt x="2045" y="25"/>
                  </a:lnTo>
                  <a:lnTo>
                    <a:pt x="1655" y="98"/>
                  </a:lnTo>
                  <a:lnTo>
                    <a:pt x="1315" y="171"/>
                  </a:lnTo>
                  <a:lnTo>
                    <a:pt x="1023" y="317"/>
                  </a:lnTo>
                  <a:lnTo>
                    <a:pt x="804" y="463"/>
                  </a:lnTo>
                  <a:lnTo>
                    <a:pt x="609" y="633"/>
                  </a:lnTo>
                  <a:lnTo>
                    <a:pt x="463" y="828"/>
                  </a:lnTo>
                  <a:lnTo>
                    <a:pt x="366" y="1023"/>
                  </a:lnTo>
                  <a:lnTo>
                    <a:pt x="293" y="1241"/>
                  </a:lnTo>
                  <a:lnTo>
                    <a:pt x="220" y="1436"/>
                  </a:lnTo>
                  <a:lnTo>
                    <a:pt x="195" y="1655"/>
                  </a:lnTo>
                  <a:lnTo>
                    <a:pt x="147" y="2020"/>
                  </a:lnTo>
                  <a:lnTo>
                    <a:pt x="122" y="2312"/>
                  </a:lnTo>
                  <a:lnTo>
                    <a:pt x="74" y="2823"/>
                  </a:lnTo>
                  <a:lnTo>
                    <a:pt x="25" y="3334"/>
                  </a:lnTo>
                  <a:lnTo>
                    <a:pt x="1" y="4356"/>
                  </a:lnTo>
                  <a:lnTo>
                    <a:pt x="25" y="5354"/>
                  </a:lnTo>
                  <a:lnTo>
                    <a:pt x="49" y="6376"/>
                  </a:lnTo>
                  <a:lnTo>
                    <a:pt x="49" y="7544"/>
                  </a:lnTo>
                  <a:lnTo>
                    <a:pt x="49" y="8736"/>
                  </a:lnTo>
                  <a:lnTo>
                    <a:pt x="1" y="11072"/>
                  </a:lnTo>
                  <a:lnTo>
                    <a:pt x="25" y="12264"/>
                  </a:lnTo>
                  <a:lnTo>
                    <a:pt x="49" y="13432"/>
                  </a:lnTo>
                  <a:lnTo>
                    <a:pt x="98" y="14624"/>
                  </a:lnTo>
                  <a:lnTo>
                    <a:pt x="98" y="15817"/>
                  </a:lnTo>
                  <a:lnTo>
                    <a:pt x="98" y="16693"/>
                  </a:lnTo>
                  <a:lnTo>
                    <a:pt x="98" y="17568"/>
                  </a:lnTo>
                  <a:lnTo>
                    <a:pt x="122" y="18444"/>
                  </a:lnTo>
                  <a:lnTo>
                    <a:pt x="171" y="19345"/>
                  </a:lnTo>
                  <a:lnTo>
                    <a:pt x="195" y="19612"/>
                  </a:lnTo>
                  <a:lnTo>
                    <a:pt x="244" y="19880"/>
                  </a:lnTo>
                  <a:lnTo>
                    <a:pt x="341" y="20123"/>
                  </a:lnTo>
                  <a:lnTo>
                    <a:pt x="463" y="20367"/>
                  </a:lnTo>
                  <a:lnTo>
                    <a:pt x="633" y="20561"/>
                  </a:lnTo>
                  <a:lnTo>
                    <a:pt x="804" y="20732"/>
                  </a:lnTo>
                  <a:lnTo>
                    <a:pt x="925" y="20805"/>
                  </a:lnTo>
                  <a:lnTo>
                    <a:pt x="1047" y="20853"/>
                  </a:lnTo>
                  <a:lnTo>
                    <a:pt x="1169" y="20902"/>
                  </a:lnTo>
                  <a:lnTo>
                    <a:pt x="1315" y="20926"/>
                  </a:lnTo>
                  <a:lnTo>
                    <a:pt x="2994" y="20951"/>
                  </a:lnTo>
                  <a:lnTo>
                    <a:pt x="4186" y="20975"/>
                  </a:lnTo>
                  <a:lnTo>
                    <a:pt x="4964" y="20999"/>
                  </a:lnTo>
                  <a:lnTo>
                    <a:pt x="5938" y="21024"/>
                  </a:lnTo>
                  <a:lnTo>
                    <a:pt x="6911" y="21024"/>
                  </a:lnTo>
                  <a:lnTo>
                    <a:pt x="8833" y="20999"/>
                  </a:lnTo>
                  <a:lnTo>
                    <a:pt x="9198" y="20999"/>
                  </a:lnTo>
                  <a:lnTo>
                    <a:pt x="9588" y="21024"/>
                  </a:lnTo>
                  <a:lnTo>
                    <a:pt x="10366" y="21072"/>
                  </a:lnTo>
                  <a:lnTo>
                    <a:pt x="10756" y="21072"/>
                  </a:lnTo>
                  <a:lnTo>
                    <a:pt x="11145" y="21048"/>
                  </a:lnTo>
                  <a:lnTo>
                    <a:pt x="11315" y="20999"/>
                  </a:lnTo>
                  <a:lnTo>
                    <a:pt x="11510" y="20951"/>
                  </a:lnTo>
                  <a:lnTo>
                    <a:pt x="11680" y="20902"/>
                  </a:lnTo>
                  <a:lnTo>
                    <a:pt x="11851" y="20805"/>
                  </a:lnTo>
                  <a:lnTo>
                    <a:pt x="12021" y="20683"/>
                  </a:lnTo>
                  <a:lnTo>
                    <a:pt x="12167" y="20513"/>
                  </a:lnTo>
                  <a:lnTo>
                    <a:pt x="12264" y="20318"/>
                  </a:lnTo>
                  <a:lnTo>
                    <a:pt x="12362" y="20075"/>
                  </a:lnTo>
                  <a:lnTo>
                    <a:pt x="12435" y="19807"/>
                  </a:lnTo>
                  <a:lnTo>
                    <a:pt x="12483" y="19515"/>
                  </a:lnTo>
                  <a:lnTo>
                    <a:pt x="12532" y="19223"/>
                  </a:lnTo>
                  <a:lnTo>
                    <a:pt x="12556" y="18907"/>
                  </a:lnTo>
                  <a:lnTo>
                    <a:pt x="12580" y="18298"/>
                  </a:lnTo>
                  <a:lnTo>
                    <a:pt x="12580" y="17739"/>
                  </a:lnTo>
                  <a:lnTo>
                    <a:pt x="12556" y="16960"/>
                  </a:lnTo>
                  <a:lnTo>
                    <a:pt x="12532" y="15573"/>
                  </a:lnTo>
                  <a:lnTo>
                    <a:pt x="12508" y="14186"/>
                  </a:lnTo>
                  <a:lnTo>
                    <a:pt x="12483" y="13286"/>
                  </a:lnTo>
                  <a:lnTo>
                    <a:pt x="12459" y="12118"/>
                  </a:lnTo>
                  <a:lnTo>
                    <a:pt x="12459" y="9441"/>
                  </a:lnTo>
                  <a:lnTo>
                    <a:pt x="12459" y="6960"/>
                  </a:lnTo>
                  <a:lnTo>
                    <a:pt x="12435" y="5500"/>
                  </a:lnTo>
                  <a:lnTo>
                    <a:pt x="12435" y="4794"/>
                  </a:lnTo>
                  <a:lnTo>
                    <a:pt x="12483" y="4113"/>
                  </a:lnTo>
                  <a:lnTo>
                    <a:pt x="12532" y="3431"/>
                  </a:lnTo>
                  <a:lnTo>
                    <a:pt x="12556" y="2726"/>
                  </a:lnTo>
                  <a:lnTo>
                    <a:pt x="12556" y="2336"/>
                  </a:lnTo>
                  <a:lnTo>
                    <a:pt x="12532" y="1898"/>
                  </a:lnTo>
                  <a:lnTo>
                    <a:pt x="12435" y="1509"/>
                  </a:lnTo>
                  <a:lnTo>
                    <a:pt x="12386" y="1314"/>
                  </a:lnTo>
                  <a:lnTo>
                    <a:pt x="12313" y="1120"/>
                  </a:lnTo>
                  <a:lnTo>
                    <a:pt x="12240" y="950"/>
                  </a:lnTo>
                  <a:lnTo>
                    <a:pt x="12143" y="779"/>
                  </a:lnTo>
                  <a:lnTo>
                    <a:pt x="12021" y="633"/>
                  </a:lnTo>
                  <a:lnTo>
                    <a:pt x="11899" y="512"/>
                  </a:lnTo>
                  <a:lnTo>
                    <a:pt x="11729" y="414"/>
                  </a:lnTo>
                  <a:lnTo>
                    <a:pt x="11559" y="317"/>
                  </a:lnTo>
                  <a:lnTo>
                    <a:pt x="11364" y="268"/>
                  </a:lnTo>
                  <a:lnTo>
                    <a:pt x="11145" y="220"/>
                  </a:lnTo>
                  <a:lnTo>
                    <a:pt x="11096" y="171"/>
                  </a:lnTo>
                  <a:lnTo>
                    <a:pt x="10999" y="147"/>
                  </a:lnTo>
                  <a:lnTo>
                    <a:pt x="10634" y="122"/>
                  </a:lnTo>
                  <a:lnTo>
                    <a:pt x="10269" y="98"/>
                  </a:lnTo>
                  <a:lnTo>
                    <a:pt x="9515" y="98"/>
                  </a:lnTo>
                  <a:lnTo>
                    <a:pt x="8030" y="122"/>
                  </a:lnTo>
                  <a:lnTo>
                    <a:pt x="4867" y="98"/>
                  </a:lnTo>
                  <a:lnTo>
                    <a:pt x="3943" y="74"/>
                  </a:lnTo>
                  <a:lnTo>
                    <a:pt x="3018" y="25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75;p38">
              <a:extLst>
                <a:ext uri="{FF2B5EF4-FFF2-40B4-BE49-F238E27FC236}">
                  <a16:creationId xmlns:a16="http://schemas.microsoft.com/office/drawing/2014/main" id="{6697EB3C-1554-4B15-A5DC-79B3887F8562}"/>
                </a:ext>
              </a:extLst>
            </p:cNvPr>
            <p:cNvSpPr/>
            <p:nvPr/>
          </p:nvSpPr>
          <p:spPr>
            <a:xfrm rot="15253091">
              <a:off x="-343559" y="9517168"/>
              <a:ext cx="1379474" cy="1764578"/>
            </a:xfrm>
            <a:custGeom>
              <a:avLst/>
              <a:gdLst/>
              <a:ahLst/>
              <a:cxnLst/>
              <a:rect l="l" t="t" r="r" b="b"/>
              <a:pathLst>
                <a:path w="16474" h="21073" extrusionOk="0">
                  <a:moveTo>
                    <a:pt x="15330" y="779"/>
                  </a:moveTo>
                  <a:lnTo>
                    <a:pt x="15525" y="950"/>
                  </a:lnTo>
                  <a:lnTo>
                    <a:pt x="15671" y="1120"/>
                  </a:lnTo>
                  <a:lnTo>
                    <a:pt x="15428" y="1266"/>
                  </a:lnTo>
                  <a:lnTo>
                    <a:pt x="15209" y="1387"/>
                  </a:lnTo>
                  <a:lnTo>
                    <a:pt x="14917" y="1582"/>
                  </a:lnTo>
                  <a:lnTo>
                    <a:pt x="14625" y="1777"/>
                  </a:lnTo>
                  <a:lnTo>
                    <a:pt x="14187" y="1777"/>
                  </a:lnTo>
                  <a:lnTo>
                    <a:pt x="13773" y="1752"/>
                  </a:lnTo>
                  <a:lnTo>
                    <a:pt x="14235" y="1460"/>
                  </a:lnTo>
                  <a:lnTo>
                    <a:pt x="14819" y="1120"/>
                  </a:lnTo>
                  <a:lnTo>
                    <a:pt x="15038" y="1023"/>
                  </a:lnTo>
                  <a:lnTo>
                    <a:pt x="15160" y="974"/>
                  </a:lnTo>
                  <a:lnTo>
                    <a:pt x="15257" y="925"/>
                  </a:lnTo>
                  <a:lnTo>
                    <a:pt x="15330" y="852"/>
                  </a:lnTo>
                  <a:lnTo>
                    <a:pt x="15330" y="779"/>
                  </a:lnTo>
                  <a:close/>
                  <a:moveTo>
                    <a:pt x="15817" y="1485"/>
                  </a:moveTo>
                  <a:lnTo>
                    <a:pt x="15890" y="1679"/>
                  </a:lnTo>
                  <a:lnTo>
                    <a:pt x="15914" y="1898"/>
                  </a:lnTo>
                  <a:lnTo>
                    <a:pt x="15744" y="1971"/>
                  </a:lnTo>
                  <a:lnTo>
                    <a:pt x="15574" y="2044"/>
                  </a:lnTo>
                  <a:lnTo>
                    <a:pt x="15257" y="2215"/>
                  </a:lnTo>
                  <a:lnTo>
                    <a:pt x="15111" y="2312"/>
                  </a:lnTo>
                  <a:lnTo>
                    <a:pt x="14941" y="2409"/>
                  </a:lnTo>
                  <a:lnTo>
                    <a:pt x="14941" y="2409"/>
                  </a:lnTo>
                  <a:lnTo>
                    <a:pt x="14965" y="2117"/>
                  </a:lnTo>
                  <a:lnTo>
                    <a:pt x="14990" y="1996"/>
                  </a:lnTo>
                  <a:lnTo>
                    <a:pt x="14990" y="1898"/>
                  </a:lnTo>
                  <a:lnTo>
                    <a:pt x="15209" y="1777"/>
                  </a:lnTo>
                  <a:lnTo>
                    <a:pt x="15525" y="1631"/>
                  </a:lnTo>
                  <a:lnTo>
                    <a:pt x="15817" y="1485"/>
                  </a:lnTo>
                  <a:close/>
                  <a:moveTo>
                    <a:pt x="15963" y="2239"/>
                  </a:moveTo>
                  <a:lnTo>
                    <a:pt x="15963" y="2774"/>
                  </a:lnTo>
                  <a:lnTo>
                    <a:pt x="15914" y="2799"/>
                  </a:lnTo>
                  <a:lnTo>
                    <a:pt x="15695" y="2896"/>
                  </a:lnTo>
                  <a:lnTo>
                    <a:pt x="15476" y="2993"/>
                  </a:lnTo>
                  <a:lnTo>
                    <a:pt x="14917" y="3285"/>
                  </a:lnTo>
                  <a:lnTo>
                    <a:pt x="14941" y="2774"/>
                  </a:lnTo>
                  <a:lnTo>
                    <a:pt x="15233" y="2604"/>
                  </a:lnTo>
                  <a:lnTo>
                    <a:pt x="15525" y="2409"/>
                  </a:lnTo>
                  <a:lnTo>
                    <a:pt x="15744" y="2312"/>
                  </a:lnTo>
                  <a:lnTo>
                    <a:pt x="15963" y="2239"/>
                  </a:lnTo>
                  <a:close/>
                  <a:moveTo>
                    <a:pt x="15939" y="3115"/>
                  </a:moveTo>
                  <a:lnTo>
                    <a:pt x="15914" y="3577"/>
                  </a:lnTo>
                  <a:lnTo>
                    <a:pt x="15647" y="3699"/>
                  </a:lnTo>
                  <a:lnTo>
                    <a:pt x="15403" y="3821"/>
                  </a:lnTo>
                  <a:lnTo>
                    <a:pt x="14917" y="4113"/>
                  </a:lnTo>
                  <a:lnTo>
                    <a:pt x="14917" y="3553"/>
                  </a:lnTo>
                  <a:lnTo>
                    <a:pt x="15087" y="3504"/>
                  </a:lnTo>
                  <a:lnTo>
                    <a:pt x="15233" y="3431"/>
                  </a:lnTo>
                  <a:lnTo>
                    <a:pt x="15549" y="3285"/>
                  </a:lnTo>
                  <a:lnTo>
                    <a:pt x="15744" y="3212"/>
                  </a:lnTo>
                  <a:lnTo>
                    <a:pt x="15939" y="3115"/>
                  </a:lnTo>
                  <a:close/>
                  <a:moveTo>
                    <a:pt x="15866" y="3942"/>
                  </a:moveTo>
                  <a:lnTo>
                    <a:pt x="15841" y="4429"/>
                  </a:lnTo>
                  <a:lnTo>
                    <a:pt x="15574" y="4575"/>
                  </a:lnTo>
                  <a:lnTo>
                    <a:pt x="15330" y="4697"/>
                  </a:lnTo>
                  <a:lnTo>
                    <a:pt x="15136" y="4818"/>
                  </a:lnTo>
                  <a:lnTo>
                    <a:pt x="14965" y="4964"/>
                  </a:lnTo>
                  <a:lnTo>
                    <a:pt x="14892" y="5013"/>
                  </a:lnTo>
                  <a:lnTo>
                    <a:pt x="14917" y="4405"/>
                  </a:lnTo>
                  <a:lnTo>
                    <a:pt x="15160" y="4307"/>
                  </a:lnTo>
                  <a:lnTo>
                    <a:pt x="15403" y="4186"/>
                  </a:lnTo>
                  <a:lnTo>
                    <a:pt x="15647" y="4064"/>
                  </a:lnTo>
                  <a:lnTo>
                    <a:pt x="15866" y="3942"/>
                  </a:lnTo>
                  <a:close/>
                  <a:moveTo>
                    <a:pt x="15841" y="4794"/>
                  </a:moveTo>
                  <a:lnTo>
                    <a:pt x="15841" y="5329"/>
                  </a:lnTo>
                  <a:lnTo>
                    <a:pt x="15525" y="5500"/>
                  </a:lnTo>
                  <a:lnTo>
                    <a:pt x="15209" y="5670"/>
                  </a:lnTo>
                  <a:lnTo>
                    <a:pt x="14892" y="5865"/>
                  </a:lnTo>
                  <a:lnTo>
                    <a:pt x="14892" y="5256"/>
                  </a:lnTo>
                  <a:lnTo>
                    <a:pt x="15038" y="5208"/>
                  </a:lnTo>
                  <a:lnTo>
                    <a:pt x="15403" y="5013"/>
                  </a:lnTo>
                  <a:lnTo>
                    <a:pt x="15622" y="4891"/>
                  </a:lnTo>
                  <a:lnTo>
                    <a:pt x="15841" y="4794"/>
                  </a:lnTo>
                  <a:close/>
                  <a:moveTo>
                    <a:pt x="15841" y="5694"/>
                  </a:moveTo>
                  <a:lnTo>
                    <a:pt x="15841" y="6230"/>
                  </a:lnTo>
                  <a:lnTo>
                    <a:pt x="15598" y="6376"/>
                  </a:lnTo>
                  <a:lnTo>
                    <a:pt x="15379" y="6497"/>
                  </a:lnTo>
                  <a:lnTo>
                    <a:pt x="15136" y="6668"/>
                  </a:lnTo>
                  <a:lnTo>
                    <a:pt x="15014" y="6765"/>
                  </a:lnTo>
                  <a:lnTo>
                    <a:pt x="14892" y="6862"/>
                  </a:lnTo>
                  <a:lnTo>
                    <a:pt x="14892" y="6181"/>
                  </a:lnTo>
                  <a:lnTo>
                    <a:pt x="15087" y="6108"/>
                  </a:lnTo>
                  <a:lnTo>
                    <a:pt x="15282" y="6011"/>
                  </a:lnTo>
                  <a:lnTo>
                    <a:pt x="15841" y="5694"/>
                  </a:lnTo>
                  <a:close/>
                  <a:moveTo>
                    <a:pt x="15817" y="6692"/>
                  </a:moveTo>
                  <a:lnTo>
                    <a:pt x="15817" y="7179"/>
                  </a:lnTo>
                  <a:lnTo>
                    <a:pt x="15282" y="7422"/>
                  </a:lnTo>
                  <a:lnTo>
                    <a:pt x="15087" y="7495"/>
                  </a:lnTo>
                  <a:lnTo>
                    <a:pt x="14892" y="7592"/>
                  </a:lnTo>
                  <a:lnTo>
                    <a:pt x="14892" y="7057"/>
                  </a:lnTo>
                  <a:lnTo>
                    <a:pt x="15038" y="7033"/>
                  </a:lnTo>
                  <a:lnTo>
                    <a:pt x="15184" y="6984"/>
                  </a:lnTo>
                  <a:lnTo>
                    <a:pt x="15476" y="6838"/>
                  </a:lnTo>
                  <a:lnTo>
                    <a:pt x="15817" y="6692"/>
                  </a:lnTo>
                  <a:close/>
                  <a:moveTo>
                    <a:pt x="15817" y="7617"/>
                  </a:moveTo>
                  <a:lnTo>
                    <a:pt x="15817" y="8079"/>
                  </a:lnTo>
                  <a:lnTo>
                    <a:pt x="15355" y="8298"/>
                  </a:lnTo>
                  <a:lnTo>
                    <a:pt x="15136" y="8420"/>
                  </a:lnTo>
                  <a:lnTo>
                    <a:pt x="14917" y="8566"/>
                  </a:lnTo>
                  <a:lnTo>
                    <a:pt x="14892" y="7933"/>
                  </a:lnTo>
                  <a:lnTo>
                    <a:pt x="15111" y="7884"/>
                  </a:lnTo>
                  <a:lnTo>
                    <a:pt x="15330" y="7811"/>
                  </a:lnTo>
                  <a:lnTo>
                    <a:pt x="15817" y="7617"/>
                  </a:lnTo>
                  <a:close/>
                  <a:moveTo>
                    <a:pt x="15817" y="8420"/>
                  </a:moveTo>
                  <a:lnTo>
                    <a:pt x="15817" y="8931"/>
                  </a:lnTo>
                  <a:lnTo>
                    <a:pt x="15720" y="8955"/>
                  </a:lnTo>
                  <a:lnTo>
                    <a:pt x="15598" y="9004"/>
                  </a:lnTo>
                  <a:lnTo>
                    <a:pt x="15452" y="9101"/>
                  </a:lnTo>
                  <a:lnTo>
                    <a:pt x="15184" y="9271"/>
                  </a:lnTo>
                  <a:lnTo>
                    <a:pt x="15038" y="9368"/>
                  </a:lnTo>
                  <a:lnTo>
                    <a:pt x="14917" y="9490"/>
                  </a:lnTo>
                  <a:lnTo>
                    <a:pt x="14917" y="8882"/>
                  </a:lnTo>
                  <a:lnTo>
                    <a:pt x="15160" y="8760"/>
                  </a:lnTo>
                  <a:lnTo>
                    <a:pt x="15817" y="8420"/>
                  </a:lnTo>
                  <a:close/>
                  <a:moveTo>
                    <a:pt x="15817" y="9295"/>
                  </a:moveTo>
                  <a:lnTo>
                    <a:pt x="15817" y="9782"/>
                  </a:lnTo>
                  <a:lnTo>
                    <a:pt x="15574" y="9904"/>
                  </a:lnTo>
                  <a:lnTo>
                    <a:pt x="15355" y="10025"/>
                  </a:lnTo>
                  <a:lnTo>
                    <a:pt x="15136" y="10147"/>
                  </a:lnTo>
                  <a:lnTo>
                    <a:pt x="14917" y="10269"/>
                  </a:lnTo>
                  <a:lnTo>
                    <a:pt x="14917" y="9782"/>
                  </a:lnTo>
                  <a:lnTo>
                    <a:pt x="15111" y="9709"/>
                  </a:lnTo>
                  <a:lnTo>
                    <a:pt x="15282" y="9612"/>
                  </a:lnTo>
                  <a:lnTo>
                    <a:pt x="15622" y="9393"/>
                  </a:lnTo>
                  <a:lnTo>
                    <a:pt x="15817" y="9295"/>
                  </a:lnTo>
                  <a:close/>
                  <a:moveTo>
                    <a:pt x="15817" y="10244"/>
                  </a:moveTo>
                  <a:lnTo>
                    <a:pt x="15817" y="10634"/>
                  </a:lnTo>
                  <a:lnTo>
                    <a:pt x="15574" y="10804"/>
                  </a:lnTo>
                  <a:lnTo>
                    <a:pt x="15403" y="10950"/>
                  </a:lnTo>
                  <a:lnTo>
                    <a:pt x="14941" y="11242"/>
                  </a:lnTo>
                  <a:lnTo>
                    <a:pt x="14917" y="10682"/>
                  </a:lnTo>
                  <a:lnTo>
                    <a:pt x="15087" y="10609"/>
                  </a:lnTo>
                  <a:lnTo>
                    <a:pt x="15257" y="10536"/>
                  </a:lnTo>
                  <a:lnTo>
                    <a:pt x="15549" y="10366"/>
                  </a:lnTo>
                  <a:lnTo>
                    <a:pt x="15817" y="10244"/>
                  </a:lnTo>
                  <a:close/>
                  <a:moveTo>
                    <a:pt x="15817" y="11145"/>
                  </a:moveTo>
                  <a:lnTo>
                    <a:pt x="15817" y="11850"/>
                  </a:lnTo>
                  <a:lnTo>
                    <a:pt x="15622" y="11972"/>
                  </a:lnTo>
                  <a:lnTo>
                    <a:pt x="15501" y="12069"/>
                  </a:lnTo>
                  <a:lnTo>
                    <a:pt x="14965" y="12459"/>
                  </a:lnTo>
                  <a:lnTo>
                    <a:pt x="14941" y="11656"/>
                  </a:lnTo>
                  <a:lnTo>
                    <a:pt x="15111" y="11583"/>
                  </a:lnTo>
                  <a:lnTo>
                    <a:pt x="15282" y="11485"/>
                  </a:lnTo>
                  <a:lnTo>
                    <a:pt x="15598" y="11291"/>
                  </a:lnTo>
                  <a:lnTo>
                    <a:pt x="15817" y="11145"/>
                  </a:lnTo>
                  <a:close/>
                  <a:moveTo>
                    <a:pt x="15817" y="12337"/>
                  </a:moveTo>
                  <a:lnTo>
                    <a:pt x="15817" y="13091"/>
                  </a:lnTo>
                  <a:lnTo>
                    <a:pt x="15549" y="13237"/>
                  </a:lnTo>
                  <a:lnTo>
                    <a:pt x="15282" y="13432"/>
                  </a:lnTo>
                  <a:lnTo>
                    <a:pt x="15136" y="13529"/>
                  </a:lnTo>
                  <a:lnTo>
                    <a:pt x="14965" y="13651"/>
                  </a:lnTo>
                  <a:lnTo>
                    <a:pt x="14965" y="12872"/>
                  </a:lnTo>
                  <a:lnTo>
                    <a:pt x="15136" y="12775"/>
                  </a:lnTo>
                  <a:lnTo>
                    <a:pt x="15282" y="12702"/>
                  </a:lnTo>
                  <a:lnTo>
                    <a:pt x="15574" y="12507"/>
                  </a:lnTo>
                  <a:lnTo>
                    <a:pt x="15817" y="12337"/>
                  </a:lnTo>
                  <a:close/>
                  <a:moveTo>
                    <a:pt x="15817" y="13481"/>
                  </a:moveTo>
                  <a:lnTo>
                    <a:pt x="15841" y="13919"/>
                  </a:lnTo>
                  <a:lnTo>
                    <a:pt x="15452" y="14138"/>
                  </a:lnTo>
                  <a:lnTo>
                    <a:pt x="15087" y="14405"/>
                  </a:lnTo>
                  <a:lnTo>
                    <a:pt x="14990" y="14478"/>
                  </a:lnTo>
                  <a:lnTo>
                    <a:pt x="14965" y="13992"/>
                  </a:lnTo>
                  <a:lnTo>
                    <a:pt x="15209" y="13870"/>
                  </a:lnTo>
                  <a:lnTo>
                    <a:pt x="15403" y="13748"/>
                  </a:lnTo>
                  <a:lnTo>
                    <a:pt x="15817" y="13481"/>
                  </a:lnTo>
                  <a:close/>
                  <a:moveTo>
                    <a:pt x="15841" y="14381"/>
                  </a:moveTo>
                  <a:lnTo>
                    <a:pt x="15866" y="14795"/>
                  </a:lnTo>
                  <a:lnTo>
                    <a:pt x="15720" y="14868"/>
                  </a:lnTo>
                  <a:lnTo>
                    <a:pt x="15598" y="14965"/>
                  </a:lnTo>
                  <a:lnTo>
                    <a:pt x="15355" y="15135"/>
                  </a:lnTo>
                  <a:lnTo>
                    <a:pt x="14990" y="15354"/>
                  </a:lnTo>
                  <a:lnTo>
                    <a:pt x="14990" y="14941"/>
                  </a:lnTo>
                  <a:lnTo>
                    <a:pt x="15160" y="14843"/>
                  </a:lnTo>
                  <a:lnTo>
                    <a:pt x="15330" y="14722"/>
                  </a:lnTo>
                  <a:lnTo>
                    <a:pt x="15622" y="14503"/>
                  </a:lnTo>
                  <a:lnTo>
                    <a:pt x="15841" y="14381"/>
                  </a:lnTo>
                  <a:close/>
                  <a:moveTo>
                    <a:pt x="15866" y="15330"/>
                  </a:moveTo>
                  <a:lnTo>
                    <a:pt x="15890" y="15865"/>
                  </a:lnTo>
                  <a:lnTo>
                    <a:pt x="15866" y="15865"/>
                  </a:lnTo>
                  <a:lnTo>
                    <a:pt x="15695" y="15914"/>
                  </a:lnTo>
                  <a:lnTo>
                    <a:pt x="15549" y="15963"/>
                  </a:lnTo>
                  <a:lnTo>
                    <a:pt x="15257" y="16157"/>
                  </a:lnTo>
                  <a:lnTo>
                    <a:pt x="15014" y="16279"/>
                  </a:lnTo>
                  <a:lnTo>
                    <a:pt x="14990" y="15768"/>
                  </a:lnTo>
                  <a:lnTo>
                    <a:pt x="15136" y="15719"/>
                  </a:lnTo>
                  <a:lnTo>
                    <a:pt x="15282" y="15646"/>
                  </a:lnTo>
                  <a:lnTo>
                    <a:pt x="15574" y="15500"/>
                  </a:lnTo>
                  <a:lnTo>
                    <a:pt x="15866" y="15330"/>
                  </a:lnTo>
                  <a:close/>
                  <a:moveTo>
                    <a:pt x="15890" y="16230"/>
                  </a:moveTo>
                  <a:lnTo>
                    <a:pt x="15890" y="16644"/>
                  </a:lnTo>
                  <a:lnTo>
                    <a:pt x="15793" y="16644"/>
                  </a:lnTo>
                  <a:lnTo>
                    <a:pt x="15598" y="16717"/>
                  </a:lnTo>
                  <a:lnTo>
                    <a:pt x="15403" y="16790"/>
                  </a:lnTo>
                  <a:lnTo>
                    <a:pt x="15184" y="16887"/>
                  </a:lnTo>
                  <a:lnTo>
                    <a:pt x="15014" y="17009"/>
                  </a:lnTo>
                  <a:lnTo>
                    <a:pt x="15014" y="16644"/>
                  </a:lnTo>
                  <a:lnTo>
                    <a:pt x="15160" y="16595"/>
                  </a:lnTo>
                  <a:lnTo>
                    <a:pt x="15306" y="16522"/>
                  </a:lnTo>
                  <a:lnTo>
                    <a:pt x="15598" y="16401"/>
                  </a:lnTo>
                  <a:lnTo>
                    <a:pt x="15890" y="16230"/>
                  </a:lnTo>
                  <a:close/>
                  <a:moveTo>
                    <a:pt x="12629" y="2166"/>
                  </a:moveTo>
                  <a:lnTo>
                    <a:pt x="13627" y="2239"/>
                  </a:lnTo>
                  <a:lnTo>
                    <a:pt x="14600" y="2239"/>
                  </a:lnTo>
                  <a:lnTo>
                    <a:pt x="14527" y="3285"/>
                  </a:lnTo>
                  <a:lnTo>
                    <a:pt x="14479" y="4380"/>
                  </a:lnTo>
                  <a:lnTo>
                    <a:pt x="14454" y="4380"/>
                  </a:lnTo>
                  <a:lnTo>
                    <a:pt x="14430" y="4405"/>
                  </a:lnTo>
                  <a:lnTo>
                    <a:pt x="14454" y="4429"/>
                  </a:lnTo>
                  <a:lnTo>
                    <a:pt x="14479" y="4429"/>
                  </a:lnTo>
                  <a:lnTo>
                    <a:pt x="14430" y="6059"/>
                  </a:lnTo>
                  <a:lnTo>
                    <a:pt x="14430" y="7738"/>
                  </a:lnTo>
                  <a:lnTo>
                    <a:pt x="14430" y="9441"/>
                  </a:lnTo>
                  <a:lnTo>
                    <a:pt x="14454" y="11169"/>
                  </a:lnTo>
                  <a:lnTo>
                    <a:pt x="14527" y="14527"/>
                  </a:lnTo>
                  <a:lnTo>
                    <a:pt x="14552" y="16109"/>
                  </a:lnTo>
                  <a:lnTo>
                    <a:pt x="14552" y="17617"/>
                  </a:lnTo>
                  <a:lnTo>
                    <a:pt x="14138" y="17617"/>
                  </a:lnTo>
                  <a:lnTo>
                    <a:pt x="13724" y="17593"/>
                  </a:lnTo>
                  <a:lnTo>
                    <a:pt x="13286" y="17593"/>
                  </a:lnTo>
                  <a:lnTo>
                    <a:pt x="12873" y="17568"/>
                  </a:lnTo>
                  <a:lnTo>
                    <a:pt x="9637" y="17593"/>
                  </a:lnTo>
                  <a:lnTo>
                    <a:pt x="6425" y="17593"/>
                  </a:lnTo>
                  <a:lnTo>
                    <a:pt x="5232" y="17544"/>
                  </a:lnTo>
                  <a:lnTo>
                    <a:pt x="4016" y="17520"/>
                  </a:lnTo>
                  <a:lnTo>
                    <a:pt x="2434" y="17520"/>
                  </a:lnTo>
                  <a:lnTo>
                    <a:pt x="1899" y="17544"/>
                  </a:lnTo>
                  <a:lnTo>
                    <a:pt x="1923" y="17495"/>
                  </a:lnTo>
                  <a:lnTo>
                    <a:pt x="1923" y="17447"/>
                  </a:lnTo>
                  <a:lnTo>
                    <a:pt x="1899" y="17252"/>
                  </a:lnTo>
                  <a:lnTo>
                    <a:pt x="1899" y="16936"/>
                  </a:lnTo>
                  <a:lnTo>
                    <a:pt x="1899" y="16620"/>
                  </a:lnTo>
                  <a:lnTo>
                    <a:pt x="1972" y="14040"/>
                  </a:lnTo>
                  <a:lnTo>
                    <a:pt x="2021" y="12751"/>
                  </a:lnTo>
                  <a:lnTo>
                    <a:pt x="2021" y="11485"/>
                  </a:lnTo>
                  <a:lnTo>
                    <a:pt x="2045" y="8955"/>
                  </a:lnTo>
                  <a:lnTo>
                    <a:pt x="2021" y="5208"/>
                  </a:lnTo>
                  <a:lnTo>
                    <a:pt x="1996" y="3164"/>
                  </a:lnTo>
                  <a:lnTo>
                    <a:pt x="1972" y="2507"/>
                  </a:lnTo>
                  <a:lnTo>
                    <a:pt x="1948" y="2190"/>
                  </a:lnTo>
                  <a:lnTo>
                    <a:pt x="2459" y="2263"/>
                  </a:lnTo>
                  <a:lnTo>
                    <a:pt x="2970" y="2312"/>
                  </a:lnTo>
                  <a:lnTo>
                    <a:pt x="3505" y="2336"/>
                  </a:lnTo>
                  <a:lnTo>
                    <a:pt x="4040" y="2336"/>
                  </a:lnTo>
                  <a:lnTo>
                    <a:pt x="5111" y="2288"/>
                  </a:lnTo>
                  <a:lnTo>
                    <a:pt x="6133" y="2239"/>
                  </a:lnTo>
                  <a:lnTo>
                    <a:pt x="7398" y="2215"/>
                  </a:lnTo>
                  <a:lnTo>
                    <a:pt x="9393" y="2190"/>
                  </a:lnTo>
                  <a:lnTo>
                    <a:pt x="11364" y="2166"/>
                  </a:lnTo>
                  <a:close/>
                  <a:moveTo>
                    <a:pt x="15890" y="16912"/>
                  </a:moveTo>
                  <a:lnTo>
                    <a:pt x="15890" y="16960"/>
                  </a:lnTo>
                  <a:lnTo>
                    <a:pt x="15890" y="17350"/>
                  </a:lnTo>
                  <a:lnTo>
                    <a:pt x="15768" y="17350"/>
                  </a:lnTo>
                  <a:lnTo>
                    <a:pt x="15671" y="17398"/>
                  </a:lnTo>
                  <a:lnTo>
                    <a:pt x="15452" y="17520"/>
                  </a:lnTo>
                  <a:lnTo>
                    <a:pt x="15209" y="17666"/>
                  </a:lnTo>
                  <a:lnTo>
                    <a:pt x="15136" y="17593"/>
                  </a:lnTo>
                  <a:lnTo>
                    <a:pt x="15087" y="17568"/>
                  </a:lnTo>
                  <a:lnTo>
                    <a:pt x="15014" y="17544"/>
                  </a:lnTo>
                  <a:lnTo>
                    <a:pt x="15014" y="17301"/>
                  </a:lnTo>
                  <a:lnTo>
                    <a:pt x="15233" y="17228"/>
                  </a:lnTo>
                  <a:lnTo>
                    <a:pt x="15452" y="17131"/>
                  </a:lnTo>
                  <a:lnTo>
                    <a:pt x="15890" y="16912"/>
                  </a:lnTo>
                  <a:close/>
                  <a:moveTo>
                    <a:pt x="8469" y="18663"/>
                  </a:moveTo>
                  <a:lnTo>
                    <a:pt x="8590" y="18712"/>
                  </a:lnTo>
                  <a:lnTo>
                    <a:pt x="8663" y="18809"/>
                  </a:lnTo>
                  <a:lnTo>
                    <a:pt x="8761" y="18980"/>
                  </a:lnTo>
                  <a:lnTo>
                    <a:pt x="8785" y="19077"/>
                  </a:lnTo>
                  <a:lnTo>
                    <a:pt x="8785" y="19199"/>
                  </a:lnTo>
                  <a:lnTo>
                    <a:pt x="8785" y="19320"/>
                  </a:lnTo>
                  <a:lnTo>
                    <a:pt x="8785" y="19442"/>
                  </a:lnTo>
                  <a:lnTo>
                    <a:pt x="8761" y="19539"/>
                  </a:lnTo>
                  <a:lnTo>
                    <a:pt x="8712" y="19661"/>
                  </a:lnTo>
                  <a:lnTo>
                    <a:pt x="8639" y="19758"/>
                  </a:lnTo>
                  <a:lnTo>
                    <a:pt x="8542" y="19831"/>
                  </a:lnTo>
                  <a:lnTo>
                    <a:pt x="8420" y="19904"/>
                  </a:lnTo>
                  <a:lnTo>
                    <a:pt x="8274" y="19929"/>
                  </a:lnTo>
                  <a:lnTo>
                    <a:pt x="8128" y="19929"/>
                  </a:lnTo>
                  <a:lnTo>
                    <a:pt x="8006" y="19880"/>
                  </a:lnTo>
                  <a:lnTo>
                    <a:pt x="7860" y="19831"/>
                  </a:lnTo>
                  <a:lnTo>
                    <a:pt x="7763" y="19734"/>
                  </a:lnTo>
                  <a:lnTo>
                    <a:pt x="7690" y="19612"/>
                  </a:lnTo>
                  <a:lnTo>
                    <a:pt x="7641" y="19491"/>
                  </a:lnTo>
                  <a:lnTo>
                    <a:pt x="7641" y="19345"/>
                  </a:lnTo>
                  <a:lnTo>
                    <a:pt x="7666" y="19174"/>
                  </a:lnTo>
                  <a:lnTo>
                    <a:pt x="7714" y="19053"/>
                  </a:lnTo>
                  <a:lnTo>
                    <a:pt x="7787" y="18907"/>
                  </a:lnTo>
                  <a:lnTo>
                    <a:pt x="7885" y="18809"/>
                  </a:lnTo>
                  <a:lnTo>
                    <a:pt x="7958" y="18736"/>
                  </a:lnTo>
                  <a:lnTo>
                    <a:pt x="8031" y="18761"/>
                  </a:lnTo>
                  <a:lnTo>
                    <a:pt x="8104" y="18736"/>
                  </a:lnTo>
                  <a:lnTo>
                    <a:pt x="8201" y="18712"/>
                  </a:lnTo>
                  <a:lnTo>
                    <a:pt x="8250" y="18712"/>
                  </a:lnTo>
                  <a:lnTo>
                    <a:pt x="8298" y="18688"/>
                  </a:lnTo>
                  <a:lnTo>
                    <a:pt x="8323" y="18663"/>
                  </a:lnTo>
                  <a:close/>
                  <a:moveTo>
                    <a:pt x="8347" y="18177"/>
                  </a:moveTo>
                  <a:lnTo>
                    <a:pt x="8152" y="18201"/>
                  </a:lnTo>
                  <a:lnTo>
                    <a:pt x="8055" y="18250"/>
                  </a:lnTo>
                  <a:lnTo>
                    <a:pt x="7982" y="18298"/>
                  </a:lnTo>
                  <a:lnTo>
                    <a:pt x="7885" y="18323"/>
                  </a:lnTo>
                  <a:lnTo>
                    <a:pt x="7763" y="18347"/>
                  </a:lnTo>
                  <a:lnTo>
                    <a:pt x="7666" y="18420"/>
                  </a:lnTo>
                  <a:lnTo>
                    <a:pt x="7568" y="18469"/>
                  </a:lnTo>
                  <a:lnTo>
                    <a:pt x="7471" y="18566"/>
                  </a:lnTo>
                  <a:lnTo>
                    <a:pt x="7398" y="18663"/>
                  </a:lnTo>
                  <a:lnTo>
                    <a:pt x="7349" y="18761"/>
                  </a:lnTo>
                  <a:lnTo>
                    <a:pt x="7276" y="18882"/>
                  </a:lnTo>
                  <a:lnTo>
                    <a:pt x="7228" y="19126"/>
                  </a:lnTo>
                  <a:lnTo>
                    <a:pt x="7179" y="19369"/>
                  </a:lnTo>
                  <a:lnTo>
                    <a:pt x="7179" y="19515"/>
                  </a:lnTo>
                  <a:lnTo>
                    <a:pt x="7203" y="19637"/>
                  </a:lnTo>
                  <a:lnTo>
                    <a:pt x="7252" y="19758"/>
                  </a:lnTo>
                  <a:lnTo>
                    <a:pt x="7301" y="19880"/>
                  </a:lnTo>
                  <a:lnTo>
                    <a:pt x="7349" y="19977"/>
                  </a:lnTo>
                  <a:lnTo>
                    <a:pt x="7447" y="20075"/>
                  </a:lnTo>
                  <a:lnTo>
                    <a:pt x="7520" y="20148"/>
                  </a:lnTo>
                  <a:lnTo>
                    <a:pt x="7641" y="20221"/>
                  </a:lnTo>
                  <a:lnTo>
                    <a:pt x="7739" y="20294"/>
                  </a:lnTo>
                  <a:lnTo>
                    <a:pt x="7860" y="20342"/>
                  </a:lnTo>
                  <a:lnTo>
                    <a:pt x="7982" y="20367"/>
                  </a:lnTo>
                  <a:lnTo>
                    <a:pt x="8104" y="20391"/>
                  </a:lnTo>
                  <a:lnTo>
                    <a:pt x="8225" y="20391"/>
                  </a:lnTo>
                  <a:lnTo>
                    <a:pt x="8371" y="20367"/>
                  </a:lnTo>
                  <a:lnTo>
                    <a:pt x="8493" y="20342"/>
                  </a:lnTo>
                  <a:lnTo>
                    <a:pt x="8615" y="20294"/>
                  </a:lnTo>
                  <a:lnTo>
                    <a:pt x="8809" y="20196"/>
                  </a:lnTo>
                  <a:lnTo>
                    <a:pt x="8955" y="20050"/>
                  </a:lnTo>
                  <a:lnTo>
                    <a:pt x="9053" y="19880"/>
                  </a:lnTo>
                  <a:lnTo>
                    <a:pt x="9150" y="19685"/>
                  </a:lnTo>
                  <a:lnTo>
                    <a:pt x="9199" y="19491"/>
                  </a:lnTo>
                  <a:lnTo>
                    <a:pt x="9199" y="19272"/>
                  </a:lnTo>
                  <a:lnTo>
                    <a:pt x="9199" y="19053"/>
                  </a:lnTo>
                  <a:lnTo>
                    <a:pt x="9174" y="18858"/>
                  </a:lnTo>
                  <a:lnTo>
                    <a:pt x="9101" y="18688"/>
                  </a:lnTo>
                  <a:lnTo>
                    <a:pt x="9004" y="18517"/>
                  </a:lnTo>
                  <a:lnTo>
                    <a:pt x="8882" y="18371"/>
                  </a:lnTo>
                  <a:lnTo>
                    <a:pt x="8712" y="18250"/>
                  </a:lnTo>
                  <a:lnTo>
                    <a:pt x="8542" y="18201"/>
                  </a:lnTo>
                  <a:lnTo>
                    <a:pt x="8347" y="18177"/>
                  </a:lnTo>
                  <a:close/>
                  <a:moveTo>
                    <a:pt x="2532" y="463"/>
                  </a:moveTo>
                  <a:lnTo>
                    <a:pt x="3018" y="487"/>
                  </a:lnTo>
                  <a:lnTo>
                    <a:pt x="3943" y="536"/>
                  </a:lnTo>
                  <a:lnTo>
                    <a:pt x="4843" y="560"/>
                  </a:lnTo>
                  <a:lnTo>
                    <a:pt x="8298" y="585"/>
                  </a:lnTo>
                  <a:lnTo>
                    <a:pt x="11729" y="585"/>
                  </a:lnTo>
                  <a:lnTo>
                    <a:pt x="13554" y="560"/>
                  </a:lnTo>
                  <a:lnTo>
                    <a:pt x="13530" y="585"/>
                  </a:lnTo>
                  <a:lnTo>
                    <a:pt x="13530" y="633"/>
                  </a:lnTo>
                  <a:lnTo>
                    <a:pt x="13505" y="658"/>
                  </a:lnTo>
                  <a:lnTo>
                    <a:pt x="13530" y="682"/>
                  </a:lnTo>
                  <a:lnTo>
                    <a:pt x="13554" y="706"/>
                  </a:lnTo>
                  <a:lnTo>
                    <a:pt x="13627" y="731"/>
                  </a:lnTo>
                  <a:lnTo>
                    <a:pt x="13724" y="731"/>
                  </a:lnTo>
                  <a:lnTo>
                    <a:pt x="13846" y="706"/>
                  </a:lnTo>
                  <a:lnTo>
                    <a:pt x="14065" y="633"/>
                  </a:lnTo>
                  <a:lnTo>
                    <a:pt x="14260" y="560"/>
                  </a:lnTo>
                  <a:lnTo>
                    <a:pt x="14892" y="609"/>
                  </a:lnTo>
                  <a:lnTo>
                    <a:pt x="14917" y="609"/>
                  </a:lnTo>
                  <a:lnTo>
                    <a:pt x="15063" y="658"/>
                  </a:lnTo>
                  <a:lnTo>
                    <a:pt x="14965" y="682"/>
                  </a:lnTo>
                  <a:lnTo>
                    <a:pt x="14844" y="731"/>
                  </a:lnTo>
                  <a:lnTo>
                    <a:pt x="14625" y="852"/>
                  </a:lnTo>
                  <a:lnTo>
                    <a:pt x="14260" y="1096"/>
                  </a:lnTo>
                  <a:lnTo>
                    <a:pt x="13749" y="1387"/>
                  </a:lnTo>
                  <a:lnTo>
                    <a:pt x="13505" y="1558"/>
                  </a:lnTo>
                  <a:lnTo>
                    <a:pt x="13286" y="1728"/>
                  </a:lnTo>
                  <a:lnTo>
                    <a:pt x="12824" y="1704"/>
                  </a:lnTo>
                  <a:lnTo>
                    <a:pt x="9564" y="1704"/>
                  </a:lnTo>
                  <a:lnTo>
                    <a:pt x="7593" y="1728"/>
                  </a:lnTo>
                  <a:lnTo>
                    <a:pt x="6327" y="1777"/>
                  </a:lnTo>
                  <a:lnTo>
                    <a:pt x="5135" y="1825"/>
                  </a:lnTo>
                  <a:lnTo>
                    <a:pt x="3943" y="1850"/>
                  </a:lnTo>
                  <a:lnTo>
                    <a:pt x="3359" y="1850"/>
                  </a:lnTo>
                  <a:lnTo>
                    <a:pt x="2751" y="1825"/>
                  </a:lnTo>
                  <a:lnTo>
                    <a:pt x="2167" y="1777"/>
                  </a:lnTo>
                  <a:lnTo>
                    <a:pt x="1583" y="1728"/>
                  </a:lnTo>
                  <a:lnTo>
                    <a:pt x="1510" y="1728"/>
                  </a:lnTo>
                  <a:lnTo>
                    <a:pt x="1437" y="1752"/>
                  </a:lnTo>
                  <a:lnTo>
                    <a:pt x="1412" y="1825"/>
                  </a:lnTo>
                  <a:lnTo>
                    <a:pt x="1388" y="1898"/>
                  </a:lnTo>
                  <a:lnTo>
                    <a:pt x="1388" y="1971"/>
                  </a:lnTo>
                  <a:lnTo>
                    <a:pt x="1412" y="2020"/>
                  </a:lnTo>
                  <a:lnTo>
                    <a:pt x="1461" y="2093"/>
                  </a:lnTo>
                  <a:lnTo>
                    <a:pt x="1534" y="2117"/>
                  </a:lnTo>
                  <a:lnTo>
                    <a:pt x="1534" y="2385"/>
                  </a:lnTo>
                  <a:lnTo>
                    <a:pt x="1558" y="2823"/>
                  </a:lnTo>
                  <a:lnTo>
                    <a:pt x="1534" y="4015"/>
                  </a:lnTo>
                  <a:lnTo>
                    <a:pt x="1510" y="5281"/>
                  </a:lnTo>
                  <a:lnTo>
                    <a:pt x="1485" y="6108"/>
                  </a:lnTo>
                  <a:lnTo>
                    <a:pt x="1461" y="6668"/>
                  </a:lnTo>
                  <a:lnTo>
                    <a:pt x="1437" y="7227"/>
                  </a:lnTo>
                  <a:lnTo>
                    <a:pt x="1461" y="8371"/>
                  </a:lnTo>
                  <a:lnTo>
                    <a:pt x="1510" y="9490"/>
                  </a:lnTo>
                  <a:lnTo>
                    <a:pt x="1510" y="10634"/>
                  </a:lnTo>
                  <a:lnTo>
                    <a:pt x="1485" y="13481"/>
                  </a:lnTo>
                  <a:lnTo>
                    <a:pt x="1461" y="14965"/>
                  </a:lnTo>
                  <a:lnTo>
                    <a:pt x="1412" y="16303"/>
                  </a:lnTo>
                  <a:lnTo>
                    <a:pt x="1339" y="16960"/>
                  </a:lnTo>
                  <a:lnTo>
                    <a:pt x="1339" y="17131"/>
                  </a:lnTo>
                  <a:lnTo>
                    <a:pt x="1364" y="17301"/>
                  </a:lnTo>
                  <a:lnTo>
                    <a:pt x="1388" y="17447"/>
                  </a:lnTo>
                  <a:lnTo>
                    <a:pt x="1437" y="17568"/>
                  </a:lnTo>
                  <a:lnTo>
                    <a:pt x="1485" y="17641"/>
                  </a:lnTo>
                  <a:lnTo>
                    <a:pt x="1437" y="17739"/>
                  </a:lnTo>
                  <a:lnTo>
                    <a:pt x="1437" y="17836"/>
                  </a:lnTo>
                  <a:lnTo>
                    <a:pt x="1485" y="17933"/>
                  </a:lnTo>
                  <a:lnTo>
                    <a:pt x="1510" y="17958"/>
                  </a:lnTo>
                  <a:lnTo>
                    <a:pt x="1583" y="17982"/>
                  </a:lnTo>
                  <a:lnTo>
                    <a:pt x="1875" y="18006"/>
                  </a:lnTo>
                  <a:lnTo>
                    <a:pt x="2167" y="18031"/>
                  </a:lnTo>
                  <a:lnTo>
                    <a:pt x="2799" y="18055"/>
                  </a:lnTo>
                  <a:lnTo>
                    <a:pt x="4016" y="18006"/>
                  </a:lnTo>
                  <a:lnTo>
                    <a:pt x="7252" y="18031"/>
                  </a:lnTo>
                  <a:lnTo>
                    <a:pt x="9247" y="18055"/>
                  </a:lnTo>
                  <a:lnTo>
                    <a:pt x="10488" y="18079"/>
                  </a:lnTo>
                  <a:lnTo>
                    <a:pt x="11145" y="18104"/>
                  </a:lnTo>
                  <a:lnTo>
                    <a:pt x="11778" y="18104"/>
                  </a:lnTo>
                  <a:lnTo>
                    <a:pt x="13043" y="18055"/>
                  </a:lnTo>
                  <a:lnTo>
                    <a:pt x="13481" y="18055"/>
                  </a:lnTo>
                  <a:lnTo>
                    <a:pt x="13919" y="18079"/>
                  </a:lnTo>
                  <a:lnTo>
                    <a:pt x="14333" y="18104"/>
                  </a:lnTo>
                  <a:lnTo>
                    <a:pt x="14771" y="18079"/>
                  </a:lnTo>
                  <a:lnTo>
                    <a:pt x="14819" y="18079"/>
                  </a:lnTo>
                  <a:lnTo>
                    <a:pt x="14844" y="18055"/>
                  </a:lnTo>
                  <a:lnTo>
                    <a:pt x="15063" y="18031"/>
                  </a:lnTo>
                  <a:lnTo>
                    <a:pt x="15136" y="18006"/>
                  </a:lnTo>
                  <a:lnTo>
                    <a:pt x="15184" y="17958"/>
                  </a:lnTo>
                  <a:lnTo>
                    <a:pt x="15209" y="17909"/>
                  </a:lnTo>
                  <a:lnTo>
                    <a:pt x="15233" y="17860"/>
                  </a:lnTo>
                  <a:lnTo>
                    <a:pt x="15598" y="17690"/>
                  </a:lnTo>
                  <a:lnTo>
                    <a:pt x="15744" y="17617"/>
                  </a:lnTo>
                  <a:lnTo>
                    <a:pt x="15890" y="17520"/>
                  </a:lnTo>
                  <a:lnTo>
                    <a:pt x="15890" y="17909"/>
                  </a:lnTo>
                  <a:lnTo>
                    <a:pt x="15744" y="18006"/>
                  </a:lnTo>
                  <a:lnTo>
                    <a:pt x="15598" y="18104"/>
                  </a:lnTo>
                  <a:lnTo>
                    <a:pt x="15257" y="18250"/>
                  </a:lnTo>
                  <a:lnTo>
                    <a:pt x="14917" y="18371"/>
                  </a:lnTo>
                  <a:lnTo>
                    <a:pt x="14235" y="18566"/>
                  </a:lnTo>
                  <a:lnTo>
                    <a:pt x="13919" y="18688"/>
                  </a:lnTo>
                  <a:lnTo>
                    <a:pt x="13773" y="18761"/>
                  </a:lnTo>
                  <a:lnTo>
                    <a:pt x="13627" y="18858"/>
                  </a:lnTo>
                  <a:lnTo>
                    <a:pt x="13578" y="18931"/>
                  </a:lnTo>
                  <a:lnTo>
                    <a:pt x="13578" y="18980"/>
                  </a:lnTo>
                  <a:lnTo>
                    <a:pt x="13603" y="19053"/>
                  </a:lnTo>
                  <a:lnTo>
                    <a:pt x="13676" y="19053"/>
                  </a:lnTo>
                  <a:lnTo>
                    <a:pt x="14016" y="19028"/>
                  </a:lnTo>
                  <a:lnTo>
                    <a:pt x="14357" y="18980"/>
                  </a:lnTo>
                  <a:lnTo>
                    <a:pt x="15038" y="18785"/>
                  </a:lnTo>
                  <a:lnTo>
                    <a:pt x="15476" y="18663"/>
                  </a:lnTo>
                  <a:lnTo>
                    <a:pt x="15695" y="18566"/>
                  </a:lnTo>
                  <a:lnTo>
                    <a:pt x="15890" y="18469"/>
                  </a:lnTo>
                  <a:lnTo>
                    <a:pt x="15890" y="18785"/>
                  </a:lnTo>
                  <a:lnTo>
                    <a:pt x="15622" y="18858"/>
                  </a:lnTo>
                  <a:lnTo>
                    <a:pt x="15355" y="18931"/>
                  </a:lnTo>
                  <a:lnTo>
                    <a:pt x="14844" y="19101"/>
                  </a:lnTo>
                  <a:lnTo>
                    <a:pt x="14527" y="19223"/>
                  </a:lnTo>
                  <a:lnTo>
                    <a:pt x="14235" y="19320"/>
                  </a:lnTo>
                  <a:lnTo>
                    <a:pt x="13943" y="19466"/>
                  </a:lnTo>
                  <a:lnTo>
                    <a:pt x="13676" y="19637"/>
                  </a:lnTo>
                  <a:lnTo>
                    <a:pt x="13676" y="19685"/>
                  </a:lnTo>
                  <a:lnTo>
                    <a:pt x="13676" y="19710"/>
                  </a:lnTo>
                  <a:lnTo>
                    <a:pt x="13700" y="19734"/>
                  </a:lnTo>
                  <a:lnTo>
                    <a:pt x="13724" y="19734"/>
                  </a:lnTo>
                  <a:lnTo>
                    <a:pt x="14041" y="19685"/>
                  </a:lnTo>
                  <a:lnTo>
                    <a:pt x="14333" y="19612"/>
                  </a:lnTo>
                  <a:lnTo>
                    <a:pt x="14917" y="19442"/>
                  </a:lnTo>
                  <a:lnTo>
                    <a:pt x="15403" y="19320"/>
                  </a:lnTo>
                  <a:lnTo>
                    <a:pt x="15671" y="19247"/>
                  </a:lnTo>
                  <a:lnTo>
                    <a:pt x="15914" y="19150"/>
                  </a:lnTo>
                  <a:lnTo>
                    <a:pt x="15914" y="19466"/>
                  </a:lnTo>
                  <a:lnTo>
                    <a:pt x="15647" y="19515"/>
                  </a:lnTo>
                  <a:lnTo>
                    <a:pt x="15379" y="19612"/>
                  </a:lnTo>
                  <a:lnTo>
                    <a:pt x="14892" y="19831"/>
                  </a:lnTo>
                  <a:lnTo>
                    <a:pt x="14381" y="20050"/>
                  </a:lnTo>
                  <a:lnTo>
                    <a:pt x="13895" y="20294"/>
                  </a:lnTo>
                  <a:lnTo>
                    <a:pt x="13895" y="20318"/>
                  </a:lnTo>
                  <a:lnTo>
                    <a:pt x="13919" y="20342"/>
                  </a:lnTo>
                  <a:lnTo>
                    <a:pt x="14162" y="20342"/>
                  </a:lnTo>
                  <a:lnTo>
                    <a:pt x="14430" y="20294"/>
                  </a:lnTo>
                  <a:lnTo>
                    <a:pt x="14673" y="20245"/>
                  </a:lnTo>
                  <a:lnTo>
                    <a:pt x="14941" y="20172"/>
                  </a:lnTo>
                  <a:lnTo>
                    <a:pt x="15428" y="20026"/>
                  </a:lnTo>
                  <a:lnTo>
                    <a:pt x="15914" y="19831"/>
                  </a:lnTo>
                  <a:lnTo>
                    <a:pt x="15914" y="19856"/>
                  </a:lnTo>
                  <a:lnTo>
                    <a:pt x="15817" y="20050"/>
                  </a:lnTo>
                  <a:lnTo>
                    <a:pt x="15720" y="20196"/>
                  </a:lnTo>
                  <a:lnTo>
                    <a:pt x="15598" y="20294"/>
                  </a:lnTo>
                  <a:lnTo>
                    <a:pt x="15452" y="20391"/>
                  </a:lnTo>
                  <a:lnTo>
                    <a:pt x="15282" y="20440"/>
                  </a:lnTo>
                  <a:lnTo>
                    <a:pt x="15111" y="20488"/>
                  </a:lnTo>
                  <a:lnTo>
                    <a:pt x="14746" y="20537"/>
                  </a:lnTo>
                  <a:lnTo>
                    <a:pt x="14381" y="20561"/>
                  </a:lnTo>
                  <a:lnTo>
                    <a:pt x="13992" y="20561"/>
                  </a:lnTo>
                  <a:lnTo>
                    <a:pt x="13213" y="20513"/>
                  </a:lnTo>
                  <a:lnTo>
                    <a:pt x="12410" y="20513"/>
                  </a:lnTo>
                  <a:lnTo>
                    <a:pt x="11632" y="20537"/>
                  </a:lnTo>
                  <a:lnTo>
                    <a:pt x="8006" y="20561"/>
                  </a:lnTo>
                  <a:lnTo>
                    <a:pt x="4405" y="20561"/>
                  </a:lnTo>
                  <a:lnTo>
                    <a:pt x="2848" y="20513"/>
                  </a:lnTo>
                  <a:lnTo>
                    <a:pt x="1753" y="20513"/>
                  </a:lnTo>
                  <a:lnTo>
                    <a:pt x="1631" y="20464"/>
                  </a:lnTo>
                  <a:lnTo>
                    <a:pt x="1339" y="20342"/>
                  </a:lnTo>
                  <a:lnTo>
                    <a:pt x="1169" y="20269"/>
                  </a:lnTo>
                  <a:lnTo>
                    <a:pt x="1023" y="20172"/>
                  </a:lnTo>
                  <a:lnTo>
                    <a:pt x="877" y="20050"/>
                  </a:lnTo>
                  <a:lnTo>
                    <a:pt x="780" y="19929"/>
                  </a:lnTo>
                  <a:lnTo>
                    <a:pt x="707" y="19807"/>
                  </a:lnTo>
                  <a:lnTo>
                    <a:pt x="658" y="19661"/>
                  </a:lnTo>
                  <a:lnTo>
                    <a:pt x="609" y="19393"/>
                  </a:lnTo>
                  <a:lnTo>
                    <a:pt x="561" y="19101"/>
                  </a:lnTo>
                  <a:lnTo>
                    <a:pt x="561" y="18834"/>
                  </a:lnTo>
                  <a:lnTo>
                    <a:pt x="536" y="17131"/>
                  </a:lnTo>
                  <a:lnTo>
                    <a:pt x="561" y="15427"/>
                  </a:lnTo>
                  <a:lnTo>
                    <a:pt x="536" y="13091"/>
                  </a:lnTo>
                  <a:lnTo>
                    <a:pt x="488" y="9247"/>
                  </a:lnTo>
                  <a:lnTo>
                    <a:pt x="463" y="5402"/>
                  </a:lnTo>
                  <a:lnTo>
                    <a:pt x="463" y="3967"/>
                  </a:lnTo>
                  <a:lnTo>
                    <a:pt x="488" y="3139"/>
                  </a:lnTo>
                  <a:lnTo>
                    <a:pt x="512" y="2653"/>
                  </a:lnTo>
                  <a:lnTo>
                    <a:pt x="585" y="2142"/>
                  </a:lnTo>
                  <a:lnTo>
                    <a:pt x="682" y="1655"/>
                  </a:lnTo>
                  <a:lnTo>
                    <a:pt x="828" y="1168"/>
                  </a:lnTo>
                  <a:lnTo>
                    <a:pt x="901" y="1023"/>
                  </a:lnTo>
                  <a:lnTo>
                    <a:pt x="1023" y="852"/>
                  </a:lnTo>
                  <a:lnTo>
                    <a:pt x="1218" y="731"/>
                  </a:lnTo>
                  <a:lnTo>
                    <a:pt x="1461" y="609"/>
                  </a:lnTo>
                  <a:lnTo>
                    <a:pt x="1753" y="536"/>
                  </a:lnTo>
                  <a:lnTo>
                    <a:pt x="2118" y="487"/>
                  </a:lnTo>
                  <a:lnTo>
                    <a:pt x="2532" y="463"/>
                  </a:lnTo>
                  <a:close/>
                  <a:moveTo>
                    <a:pt x="2483" y="1"/>
                  </a:moveTo>
                  <a:lnTo>
                    <a:pt x="2021" y="25"/>
                  </a:lnTo>
                  <a:lnTo>
                    <a:pt x="1631" y="98"/>
                  </a:lnTo>
                  <a:lnTo>
                    <a:pt x="1315" y="171"/>
                  </a:lnTo>
                  <a:lnTo>
                    <a:pt x="1023" y="317"/>
                  </a:lnTo>
                  <a:lnTo>
                    <a:pt x="804" y="463"/>
                  </a:lnTo>
                  <a:lnTo>
                    <a:pt x="609" y="633"/>
                  </a:lnTo>
                  <a:lnTo>
                    <a:pt x="463" y="828"/>
                  </a:lnTo>
                  <a:lnTo>
                    <a:pt x="366" y="1023"/>
                  </a:lnTo>
                  <a:lnTo>
                    <a:pt x="269" y="1241"/>
                  </a:lnTo>
                  <a:lnTo>
                    <a:pt x="220" y="1436"/>
                  </a:lnTo>
                  <a:lnTo>
                    <a:pt x="196" y="1655"/>
                  </a:lnTo>
                  <a:lnTo>
                    <a:pt x="147" y="2020"/>
                  </a:lnTo>
                  <a:lnTo>
                    <a:pt x="123" y="2312"/>
                  </a:lnTo>
                  <a:lnTo>
                    <a:pt x="74" y="2823"/>
                  </a:lnTo>
                  <a:lnTo>
                    <a:pt x="25" y="3334"/>
                  </a:lnTo>
                  <a:lnTo>
                    <a:pt x="1" y="4356"/>
                  </a:lnTo>
                  <a:lnTo>
                    <a:pt x="1" y="5354"/>
                  </a:lnTo>
                  <a:lnTo>
                    <a:pt x="25" y="6376"/>
                  </a:lnTo>
                  <a:lnTo>
                    <a:pt x="50" y="7544"/>
                  </a:lnTo>
                  <a:lnTo>
                    <a:pt x="25" y="8736"/>
                  </a:lnTo>
                  <a:lnTo>
                    <a:pt x="1" y="11072"/>
                  </a:lnTo>
                  <a:lnTo>
                    <a:pt x="1" y="12264"/>
                  </a:lnTo>
                  <a:lnTo>
                    <a:pt x="50" y="13432"/>
                  </a:lnTo>
                  <a:lnTo>
                    <a:pt x="74" y="14624"/>
                  </a:lnTo>
                  <a:lnTo>
                    <a:pt x="98" y="15817"/>
                  </a:lnTo>
                  <a:lnTo>
                    <a:pt x="74" y="16693"/>
                  </a:lnTo>
                  <a:lnTo>
                    <a:pt x="98" y="17568"/>
                  </a:lnTo>
                  <a:lnTo>
                    <a:pt x="123" y="18444"/>
                  </a:lnTo>
                  <a:lnTo>
                    <a:pt x="171" y="19345"/>
                  </a:lnTo>
                  <a:lnTo>
                    <a:pt x="196" y="19612"/>
                  </a:lnTo>
                  <a:lnTo>
                    <a:pt x="244" y="19880"/>
                  </a:lnTo>
                  <a:lnTo>
                    <a:pt x="342" y="20123"/>
                  </a:lnTo>
                  <a:lnTo>
                    <a:pt x="463" y="20367"/>
                  </a:lnTo>
                  <a:lnTo>
                    <a:pt x="609" y="20561"/>
                  </a:lnTo>
                  <a:lnTo>
                    <a:pt x="804" y="20732"/>
                  </a:lnTo>
                  <a:lnTo>
                    <a:pt x="926" y="20805"/>
                  </a:lnTo>
                  <a:lnTo>
                    <a:pt x="1047" y="20853"/>
                  </a:lnTo>
                  <a:lnTo>
                    <a:pt x="1169" y="20902"/>
                  </a:lnTo>
                  <a:lnTo>
                    <a:pt x="1315" y="20926"/>
                  </a:lnTo>
                  <a:lnTo>
                    <a:pt x="2970" y="20951"/>
                  </a:lnTo>
                  <a:lnTo>
                    <a:pt x="4162" y="20975"/>
                  </a:lnTo>
                  <a:lnTo>
                    <a:pt x="4965" y="20999"/>
                  </a:lnTo>
                  <a:lnTo>
                    <a:pt x="5622" y="21024"/>
                  </a:lnTo>
                  <a:lnTo>
                    <a:pt x="11145" y="21024"/>
                  </a:lnTo>
                  <a:lnTo>
                    <a:pt x="12727" y="20999"/>
                  </a:lnTo>
                  <a:lnTo>
                    <a:pt x="13092" y="20999"/>
                  </a:lnTo>
                  <a:lnTo>
                    <a:pt x="13481" y="21024"/>
                  </a:lnTo>
                  <a:lnTo>
                    <a:pt x="14260" y="21072"/>
                  </a:lnTo>
                  <a:lnTo>
                    <a:pt x="14649" y="21072"/>
                  </a:lnTo>
                  <a:lnTo>
                    <a:pt x="15014" y="21048"/>
                  </a:lnTo>
                  <a:lnTo>
                    <a:pt x="15209" y="20999"/>
                  </a:lnTo>
                  <a:lnTo>
                    <a:pt x="15379" y="20951"/>
                  </a:lnTo>
                  <a:lnTo>
                    <a:pt x="15574" y="20902"/>
                  </a:lnTo>
                  <a:lnTo>
                    <a:pt x="15744" y="20805"/>
                  </a:lnTo>
                  <a:lnTo>
                    <a:pt x="15890" y="20683"/>
                  </a:lnTo>
                  <a:lnTo>
                    <a:pt x="16036" y="20513"/>
                  </a:lnTo>
                  <a:lnTo>
                    <a:pt x="16158" y="20318"/>
                  </a:lnTo>
                  <a:lnTo>
                    <a:pt x="16255" y="20075"/>
                  </a:lnTo>
                  <a:lnTo>
                    <a:pt x="16328" y="19807"/>
                  </a:lnTo>
                  <a:lnTo>
                    <a:pt x="16377" y="19515"/>
                  </a:lnTo>
                  <a:lnTo>
                    <a:pt x="16425" y="19223"/>
                  </a:lnTo>
                  <a:lnTo>
                    <a:pt x="16450" y="18907"/>
                  </a:lnTo>
                  <a:lnTo>
                    <a:pt x="16474" y="18298"/>
                  </a:lnTo>
                  <a:lnTo>
                    <a:pt x="16450" y="17739"/>
                  </a:lnTo>
                  <a:lnTo>
                    <a:pt x="16425" y="16960"/>
                  </a:lnTo>
                  <a:lnTo>
                    <a:pt x="16425" y="15573"/>
                  </a:lnTo>
                  <a:lnTo>
                    <a:pt x="16377" y="14186"/>
                  </a:lnTo>
                  <a:lnTo>
                    <a:pt x="16352" y="13286"/>
                  </a:lnTo>
                  <a:lnTo>
                    <a:pt x="16352" y="12118"/>
                  </a:lnTo>
                  <a:lnTo>
                    <a:pt x="16328" y="9441"/>
                  </a:lnTo>
                  <a:lnTo>
                    <a:pt x="16328" y="6960"/>
                  </a:lnTo>
                  <a:lnTo>
                    <a:pt x="16328" y="5500"/>
                  </a:lnTo>
                  <a:lnTo>
                    <a:pt x="16328" y="4794"/>
                  </a:lnTo>
                  <a:lnTo>
                    <a:pt x="16352" y="4113"/>
                  </a:lnTo>
                  <a:lnTo>
                    <a:pt x="16401" y="3431"/>
                  </a:lnTo>
                  <a:lnTo>
                    <a:pt x="16450" y="2726"/>
                  </a:lnTo>
                  <a:lnTo>
                    <a:pt x="16450" y="2336"/>
                  </a:lnTo>
                  <a:lnTo>
                    <a:pt x="16401" y="1898"/>
                  </a:lnTo>
                  <a:lnTo>
                    <a:pt x="16328" y="1509"/>
                  </a:lnTo>
                  <a:lnTo>
                    <a:pt x="16279" y="1314"/>
                  </a:lnTo>
                  <a:lnTo>
                    <a:pt x="16206" y="1120"/>
                  </a:lnTo>
                  <a:lnTo>
                    <a:pt x="16133" y="950"/>
                  </a:lnTo>
                  <a:lnTo>
                    <a:pt x="16036" y="779"/>
                  </a:lnTo>
                  <a:lnTo>
                    <a:pt x="15914" y="633"/>
                  </a:lnTo>
                  <a:lnTo>
                    <a:pt x="15768" y="512"/>
                  </a:lnTo>
                  <a:lnTo>
                    <a:pt x="15622" y="414"/>
                  </a:lnTo>
                  <a:lnTo>
                    <a:pt x="15452" y="317"/>
                  </a:lnTo>
                  <a:lnTo>
                    <a:pt x="15257" y="268"/>
                  </a:lnTo>
                  <a:lnTo>
                    <a:pt x="15038" y="220"/>
                  </a:lnTo>
                  <a:lnTo>
                    <a:pt x="14965" y="171"/>
                  </a:lnTo>
                  <a:lnTo>
                    <a:pt x="14892" y="147"/>
                  </a:lnTo>
                  <a:lnTo>
                    <a:pt x="14527" y="122"/>
                  </a:lnTo>
                  <a:lnTo>
                    <a:pt x="14138" y="98"/>
                  </a:lnTo>
                  <a:lnTo>
                    <a:pt x="13408" y="98"/>
                  </a:lnTo>
                  <a:lnTo>
                    <a:pt x="11924" y="122"/>
                  </a:lnTo>
                  <a:lnTo>
                    <a:pt x="8396" y="122"/>
                  </a:lnTo>
                  <a:lnTo>
                    <a:pt x="4843" y="98"/>
                  </a:lnTo>
                  <a:lnTo>
                    <a:pt x="3943" y="74"/>
                  </a:lnTo>
                  <a:lnTo>
                    <a:pt x="3018" y="25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77;p38">
              <a:extLst>
                <a:ext uri="{FF2B5EF4-FFF2-40B4-BE49-F238E27FC236}">
                  <a16:creationId xmlns:a16="http://schemas.microsoft.com/office/drawing/2014/main" id="{76B2DEFA-9EF5-4D10-9BDE-8D2ED476DEF0}"/>
                </a:ext>
              </a:extLst>
            </p:cNvPr>
            <p:cNvSpPr/>
            <p:nvPr/>
          </p:nvSpPr>
          <p:spPr>
            <a:xfrm rot="2566486">
              <a:off x="1687721" y="11761097"/>
              <a:ext cx="1678335" cy="1587362"/>
            </a:xfrm>
            <a:custGeom>
              <a:avLst/>
              <a:gdLst/>
              <a:ahLst/>
              <a:cxnLst/>
              <a:rect l="l" t="t" r="r" b="b"/>
              <a:pathLst>
                <a:path w="19297" h="18251" extrusionOk="0">
                  <a:moveTo>
                    <a:pt x="18396" y="828"/>
                  </a:moveTo>
                  <a:lnTo>
                    <a:pt x="18761" y="877"/>
                  </a:lnTo>
                  <a:lnTo>
                    <a:pt x="18737" y="1242"/>
                  </a:lnTo>
                  <a:lnTo>
                    <a:pt x="18615" y="1266"/>
                  </a:lnTo>
                  <a:lnTo>
                    <a:pt x="18493" y="1315"/>
                  </a:lnTo>
                  <a:lnTo>
                    <a:pt x="18274" y="1436"/>
                  </a:lnTo>
                  <a:lnTo>
                    <a:pt x="18007" y="1582"/>
                  </a:lnTo>
                  <a:lnTo>
                    <a:pt x="17739" y="1777"/>
                  </a:lnTo>
                  <a:lnTo>
                    <a:pt x="17642" y="1850"/>
                  </a:lnTo>
                  <a:lnTo>
                    <a:pt x="17618" y="1801"/>
                  </a:lnTo>
                  <a:lnTo>
                    <a:pt x="17545" y="1704"/>
                  </a:lnTo>
                  <a:lnTo>
                    <a:pt x="17496" y="1680"/>
                  </a:lnTo>
                  <a:lnTo>
                    <a:pt x="17423" y="1655"/>
                  </a:lnTo>
                  <a:lnTo>
                    <a:pt x="17131" y="1631"/>
                  </a:lnTo>
                  <a:lnTo>
                    <a:pt x="17301" y="1509"/>
                  </a:lnTo>
                  <a:lnTo>
                    <a:pt x="17472" y="1388"/>
                  </a:lnTo>
                  <a:lnTo>
                    <a:pt x="17837" y="1144"/>
                  </a:lnTo>
                  <a:lnTo>
                    <a:pt x="18104" y="974"/>
                  </a:lnTo>
                  <a:lnTo>
                    <a:pt x="18250" y="901"/>
                  </a:lnTo>
                  <a:lnTo>
                    <a:pt x="18396" y="828"/>
                  </a:lnTo>
                  <a:close/>
                  <a:moveTo>
                    <a:pt x="18712" y="1582"/>
                  </a:moveTo>
                  <a:lnTo>
                    <a:pt x="18688" y="2385"/>
                  </a:lnTo>
                  <a:lnTo>
                    <a:pt x="18688" y="3164"/>
                  </a:lnTo>
                  <a:lnTo>
                    <a:pt x="18469" y="3334"/>
                  </a:lnTo>
                  <a:lnTo>
                    <a:pt x="18250" y="3529"/>
                  </a:lnTo>
                  <a:lnTo>
                    <a:pt x="17982" y="3748"/>
                  </a:lnTo>
                  <a:lnTo>
                    <a:pt x="17861" y="3870"/>
                  </a:lnTo>
                  <a:lnTo>
                    <a:pt x="17764" y="4016"/>
                  </a:lnTo>
                  <a:lnTo>
                    <a:pt x="17739" y="3407"/>
                  </a:lnTo>
                  <a:lnTo>
                    <a:pt x="17739" y="3334"/>
                  </a:lnTo>
                  <a:lnTo>
                    <a:pt x="17958" y="3140"/>
                  </a:lnTo>
                  <a:lnTo>
                    <a:pt x="18177" y="2945"/>
                  </a:lnTo>
                  <a:lnTo>
                    <a:pt x="18493" y="2653"/>
                  </a:lnTo>
                  <a:lnTo>
                    <a:pt x="18615" y="2531"/>
                  </a:lnTo>
                  <a:lnTo>
                    <a:pt x="18664" y="2458"/>
                  </a:lnTo>
                  <a:lnTo>
                    <a:pt x="18688" y="2361"/>
                  </a:lnTo>
                  <a:lnTo>
                    <a:pt x="18664" y="2312"/>
                  </a:lnTo>
                  <a:lnTo>
                    <a:pt x="18615" y="2288"/>
                  </a:lnTo>
                  <a:lnTo>
                    <a:pt x="18518" y="2264"/>
                  </a:lnTo>
                  <a:lnTo>
                    <a:pt x="18445" y="2288"/>
                  </a:lnTo>
                  <a:lnTo>
                    <a:pt x="18347" y="2312"/>
                  </a:lnTo>
                  <a:lnTo>
                    <a:pt x="18274" y="2385"/>
                  </a:lnTo>
                  <a:lnTo>
                    <a:pt x="18128" y="2531"/>
                  </a:lnTo>
                  <a:lnTo>
                    <a:pt x="18007" y="2653"/>
                  </a:lnTo>
                  <a:lnTo>
                    <a:pt x="17739" y="2945"/>
                  </a:lnTo>
                  <a:lnTo>
                    <a:pt x="17739" y="2531"/>
                  </a:lnTo>
                  <a:lnTo>
                    <a:pt x="17691" y="2118"/>
                  </a:lnTo>
                  <a:lnTo>
                    <a:pt x="17788" y="2069"/>
                  </a:lnTo>
                  <a:lnTo>
                    <a:pt x="18055" y="1947"/>
                  </a:lnTo>
                  <a:lnTo>
                    <a:pt x="18323" y="1777"/>
                  </a:lnTo>
                  <a:lnTo>
                    <a:pt x="18518" y="1680"/>
                  </a:lnTo>
                  <a:lnTo>
                    <a:pt x="18712" y="1582"/>
                  </a:lnTo>
                  <a:close/>
                  <a:moveTo>
                    <a:pt x="18688" y="3529"/>
                  </a:moveTo>
                  <a:lnTo>
                    <a:pt x="18688" y="3894"/>
                  </a:lnTo>
                  <a:lnTo>
                    <a:pt x="18664" y="4843"/>
                  </a:lnTo>
                  <a:lnTo>
                    <a:pt x="18639" y="4843"/>
                  </a:lnTo>
                  <a:lnTo>
                    <a:pt x="18518" y="4916"/>
                  </a:lnTo>
                  <a:lnTo>
                    <a:pt x="18396" y="5038"/>
                  </a:lnTo>
                  <a:lnTo>
                    <a:pt x="18177" y="5305"/>
                  </a:lnTo>
                  <a:lnTo>
                    <a:pt x="17982" y="5451"/>
                  </a:lnTo>
                  <a:lnTo>
                    <a:pt x="17788" y="5597"/>
                  </a:lnTo>
                  <a:lnTo>
                    <a:pt x="17788" y="5013"/>
                  </a:lnTo>
                  <a:lnTo>
                    <a:pt x="18128" y="4819"/>
                  </a:lnTo>
                  <a:lnTo>
                    <a:pt x="18274" y="4746"/>
                  </a:lnTo>
                  <a:lnTo>
                    <a:pt x="18445" y="4673"/>
                  </a:lnTo>
                  <a:lnTo>
                    <a:pt x="18591" y="4575"/>
                  </a:lnTo>
                  <a:lnTo>
                    <a:pt x="18639" y="4527"/>
                  </a:lnTo>
                  <a:lnTo>
                    <a:pt x="18664" y="4454"/>
                  </a:lnTo>
                  <a:lnTo>
                    <a:pt x="18664" y="4429"/>
                  </a:lnTo>
                  <a:lnTo>
                    <a:pt x="18639" y="4381"/>
                  </a:lnTo>
                  <a:lnTo>
                    <a:pt x="18566" y="4332"/>
                  </a:lnTo>
                  <a:lnTo>
                    <a:pt x="18420" y="4332"/>
                  </a:lnTo>
                  <a:lnTo>
                    <a:pt x="18347" y="4356"/>
                  </a:lnTo>
                  <a:lnTo>
                    <a:pt x="18177" y="4429"/>
                  </a:lnTo>
                  <a:lnTo>
                    <a:pt x="18031" y="4502"/>
                  </a:lnTo>
                  <a:lnTo>
                    <a:pt x="17788" y="4673"/>
                  </a:lnTo>
                  <a:lnTo>
                    <a:pt x="17764" y="4137"/>
                  </a:lnTo>
                  <a:lnTo>
                    <a:pt x="17958" y="4040"/>
                  </a:lnTo>
                  <a:lnTo>
                    <a:pt x="18128" y="3943"/>
                  </a:lnTo>
                  <a:lnTo>
                    <a:pt x="18445" y="3699"/>
                  </a:lnTo>
                  <a:lnTo>
                    <a:pt x="18688" y="3529"/>
                  </a:lnTo>
                  <a:close/>
                  <a:moveTo>
                    <a:pt x="18664" y="5305"/>
                  </a:moveTo>
                  <a:lnTo>
                    <a:pt x="18639" y="6011"/>
                  </a:lnTo>
                  <a:lnTo>
                    <a:pt x="18396" y="6108"/>
                  </a:lnTo>
                  <a:lnTo>
                    <a:pt x="18177" y="6230"/>
                  </a:lnTo>
                  <a:lnTo>
                    <a:pt x="17982" y="6376"/>
                  </a:lnTo>
                  <a:lnTo>
                    <a:pt x="17764" y="6522"/>
                  </a:lnTo>
                  <a:lnTo>
                    <a:pt x="17764" y="6522"/>
                  </a:lnTo>
                  <a:lnTo>
                    <a:pt x="17788" y="5865"/>
                  </a:lnTo>
                  <a:lnTo>
                    <a:pt x="17934" y="5816"/>
                  </a:lnTo>
                  <a:lnTo>
                    <a:pt x="18080" y="5743"/>
                  </a:lnTo>
                  <a:lnTo>
                    <a:pt x="18201" y="5670"/>
                  </a:lnTo>
                  <a:lnTo>
                    <a:pt x="18323" y="5597"/>
                  </a:lnTo>
                  <a:lnTo>
                    <a:pt x="18493" y="5476"/>
                  </a:lnTo>
                  <a:lnTo>
                    <a:pt x="18664" y="5305"/>
                  </a:lnTo>
                  <a:close/>
                  <a:moveTo>
                    <a:pt x="18615" y="6425"/>
                  </a:moveTo>
                  <a:lnTo>
                    <a:pt x="18615" y="6473"/>
                  </a:lnTo>
                  <a:lnTo>
                    <a:pt x="18518" y="6498"/>
                  </a:lnTo>
                  <a:lnTo>
                    <a:pt x="18420" y="6546"/>
                  </a:lnTo>
                  <a:lnTo>
                    <a:pt x="18250" y="6668"/>
                  </a:lnTo>
                  <a:lnTo>
                    <a:pt x="18104" y="6765"/>
                  </a:lnTo>
                  <a:lnTo>
                    <a:pt x="17982" y="6887"/>
                  </a:lnTo>
                  <a:lnTo>
                    <a:pt x="17739" y="7155"/>
                  </a:lnTo>
                  <a:lnTo>
                    <a:pt x="17764" y="6717"/>
                  </a:lnTo>
                  <a:lnTo>
                    <a:pt x="17982" y="6668"/>
                  </a:lnTo>
                  <a:lnTo>
                    <a:pt x="18201" y="6595"/>
                  </a:lnTo>
                  <a:lnTo>
                    <a:pt x="18615" y="6425"/>
                  </a:lnTo>
                  <a:close/>
                  <a:moveTo>
                    <a:pt x="18615" y="6838"/>
                  </a:moveTo>
                  <a:lnTo>
                    <a:pt x="18591" y="7349"/>
                  </a:lnTo>
                  <a:lnTo>
                    <a:pt x="18591" y="7666"/>
                  </a:lnTo>
                  <a:lnTo>
                    <a:pt x="18420" y="7787"/>
                  </a:lnTo>
                  <a:lnTo>
                    <a:pt x="18250" y="7909"/>
                  </a:lnTo>
                  <a:lnTo>
                    <a:pt x="17958" y="8103"/>
                  </a:lnTo>
                  <a:lnTo>
                    <a:pt x="17666" y="8322"/>
                  </a:lnTo>
                  <a:lnTo>
                    <a:pt x="17715" y="7739"/>
                  </a:lnTo>
                  <a:lnTo>
                    <a:pt x="17739" y="7349"/>
                  </a:lnTo>
                  <a:lnTo>
                    <a:pt x="18080" y="7155"/>
                  </a:lnTo>
                  <a:lnTo>
                    <a:pt x="18420" y="6960"/>
                  </a:lnTo>
                  <a:lnTo>
                    <a:pt x="18615" y="6838"/>
                  </a:lnTo>
                  <a:close/>
                  <a:moveTo>
                    <a:pt x="18566" y="8103"/>
                  </a:moveTo>
                  <a:lnTo>
                    <a:pt x="18542" y="8420"/>
                  </a:lnTo>
                  <a:lnTo>
                    <a:pt x="18420" y="8493"/>
                  </a:lnTo>
                  <a:lnTo>
                    <a:pt x="18274" y="8566"/>
                  </a:lnTo>
                  <a:lnTo>
                    <a:pt x="18055" y="8785"/>
                  </a:lnTo>
                  <a:lnTo>
                    <a:pt x="17812" y="9004"/>
                  </a:lnTo>
                  <a:lnTo>
                    <a:pt x="17593" y="9247"/>
                  </a:lnTo>
                  <a:lnTo>
                    <a:pt x="17642" y="8566"/>
                  </a:lnTo>
                  <a:lnTo>
                    <a:pt x="18031" y="8395"/>
                  </a:lnTo>
                  <a:lnTo>
                    <a:pt x="18420" y="8201"/>
                  </a:lnTo>
                  <a:lnTo>
                    <a:pt x="18566" y="8103"/>
                  </a:lnTo>
                  <a:close/>
                  <a:moveTo>
                    <a:pt x="18542" y="8809"/>
                  </a:moveTo>
                  <a:lnTo>
                    <a:pt x="18542" y="9077"/>
                  </a:lnTo>
                  <a:lnTo>
                    <a:pt x="18299" y="9271"/>
                  </a:lnTo>
                  <a:lnTo>
                    <a:pt x="17934" y="9588"/>
                  </a:lnTo>
                  <a:lnTo>
                    <a:pt x="17593" y="9928"/>
                  </a:lnTo>
                  <a:lnTo>
                    <a:pt x="17569" y="9953"/>
                  </a:lnTo>
                  <a:lnTo>
                    <a:pt x="17569" y="9977"/>
                  </a:lnTo>
                  <a:lnTo>
                    <a:pt x="17593" y="10001"/>
                  </a:lnTo>
                  <a:lnTo>
                    <a:pt x="17642" y="10001"/>
                  </a:lnTo>
                  <a:lnTo>
                    <a:pt x="18080" y="9831"/>
                  </a:lnTo>
                  <a:lnTo>
                    <a:pt x="18274" y="9709"/>
                  </a:lnTo>
                  <a:lnTo>
                    <a:pt x="18493" y="9588"/>
                  </a:lnTo>
                  <a:lnTo>
                    <a:pt x="18518" y="9563"/>
                  </a:lnTo>
                  <a:lnTo>
                    <a:pt x="18518" y="9977"/>
                  </a:lnTo>
                  <a:lnTo>
                    <a:pt x="18396" y="10026"/>
                  </a:lnTo>
                  <a:lnTo>
                    <a:pt x="18274" y="10074"/>
                  </a:lnTo>
                  <a:lnTo>
                    <a:pt x="18080" y="10220"/>
                  </a:lnTo>
                  <a:lnTo>
                    <a:pt x="17788" y="10464"/>
                  </a:lnTo>
                  <a:lnTo>
                    <a:pt x="17520" y="10731"/>
                  </a:lnTo>
                  <a:lnTo>
                    <a:pt x="17520" y="10245"/>
                  </a:lnTo>
                  <a:lnTo>
                    <a:pt x="17569" y="9490"/>
                  </a:lnTo>
                  <a:lnTo>
                    <a:pt x="17837" y="9344"/>
                  </a:lnTo>
                  <a:lnTo>
                    <a:pt x="18104" y="9150"/>
                  </a:lnTo>
                  <a:lnTo>
                    <a:pt x="18274" y="8979"/>
                  </a:lnTo>
                  <a:lnTo>
                    <a:pt x="18469" y="8833"/>
                  </a:lnTo>
                  <a:lnTo>
                    <a:pt x="18542" y="8809"/>
                  </a:lnTo>
                  <a:close/>
                  <a:moveTo>
                    <a:pt x="18518" y="10342"/>
                  </a:moveTo>
                  <a:lnTo>
                    <a:pt x="18518" y="10975"/>
                  </a:lnTo>
                  <a:lnTo>
                    <a:pt x="18347" y="11096"/>
                  </a:lnTo>
                  <a:lnTo>
                    <a:pt x="18201" y="11194"/>
                  </a:lnTo>
                  <a:lnTo>
                    <a:pt x="17861" y="11486"/>
                  </a:lnTo>
                  <a:lnTo>
                    <a:pt x="17715" y="11632"/>
                  </a:lnTo>
                  <a:lnTo>
                    <a:pt x="17569" y="11802"/>
                  </a:lnTo>
                  <a:lnTo>
                    <a:pt x="17545" y="11559"/>
                  </a:lnTo>
                  <a:lnTo>
                    <a:pt x="17520" y="11048"/>
                  </a:lnTo>
                  <a:lnTo>
                    <a:pt x="17691" y="10975"/>
                  </a:lnTo>
                  <a:lnTo>
                    <a:pt x="17837" y="10877"/>
                  </a:lnTo>
                  <a:lnTo>
                    <a:pt x="18128" y="10634"/>
                  </a:lnTo>
                  <a:lnTo>
                    <a:pt x="18518" y="10342"/>
                  </a:lnTo>
                  <a:close/>
                  <a:moveTo>
                    <a:pt x="18518" y="11413"/>
                  </a:moveTo>
                  <a:lnTo>
                    <a:pt x="18542" y="11802"/>
                  </a:lnTo>
                  <a:lnTo>
                    <a:pt x="18347" y="11899"/>
                  </a:lnTo>
                  <a:lnTo>
                    <a:pt x="18177" y="12021"/>
                  </a:lnTo>
                  <a:lnTo>
                    <a:pt x="17837" y="12289"/>
                  </a:lnTo>
                  <a:lnTo>
                    <a:pt x="17764" y="12240"/>
                  </a:lnTo>
                  <a:lnTo>
                    <a:pt x="17642" y="12240"/>
                  </a:lnTo>
                  <a:lnTo>
                    <a:pt x="17593" y="12021"/>
                  </a:lnTo>
                  <a:lnTo>
                    <a:pt x="18299" y="11559"/>
                  </a:lnTo>
                  <a:lnTo>
                    <a:pt x="18518" y="11413"/>
                  </a:lnTo>
                  <a:close/>
                  <a:moveTo>
                    <a:pt x="2093" y="1899"/>
                  </a:moveTo>
                  <a:lnTo>
                    <a:pt x="2385" y="1972"/>
                  </a:lnTo>
                  <a:lnTo>
                    <a:pt x="2702" y="1996"/>
                  </a:lnTo>
                  <a:lnTo>
                    <a:pt x="3334" y="2045"/>
                  </a:lnTo>
                  <a:lnTo>
                    <a:pt x="4356" y="2093"/>
                  </a:lnTo>
                  <a:lnTo>
                    <a:pt x="5354" y="2118"/>
                  </a:lnTo>
                  <a:lnTo>
                    <a:pt x="6376" y="2118"/>
                  </a:lnTo>
                  <a:lnTo>
                    <a:pt x="7398" y="2093"/>
                  </a:lnTo>
                  <a:lnTo>
                    <a:pt x="9466" y="2020"/>
                  </a:lnTo>
                  <a:lnTo>
                    <a:pt x="11413" y="1972"/>
                  </a:lnTo>
                  <a:lnTo>
                    <a:pt x="13359" y="1947"/>
                  </a:lnTo>
                  <a:lnTo>
                    <a:pt x="14357" y="1947"/>
                  </a:lnTo>
                  <a:lnTo>
                    <a:pt x="15330" y="1996"/>
                  </a:lnTo>
                  <a:lnTo>
                    <a:pt x="16304" y="2045"/>
                  </a:lnTo>
                  <a:lnTo>
                    <a:pt x="17277" y="2142"/>
                  </a:lnTo>
                  <a:lnTo>
                    <a:pt x="17253" y="2483"/>
                  </a:lnTo>
                  <a:lnTo>
                    <a:pt x="17228" y="2823"/>
                  </a:lnTo>
                  <a:lnTo>
                    <a:pt x="17228" y="3529"/>
                  </a:lnTo>
                  <a:lnTo>
                    <a:pt x="17277" y="4210"/>
                  </a:lnTo>
                  <a:lnTo>
                    <a:pt x="17301" y="4892"/>
                  </a:lnTo>
                  <a:lnTo>
                    <a:pt x="17301" y="5646"/>
                  </a:lnTo>
                  <a:lnTo>
                    <a:pt x="17277" y="6376"/>
                  </a:lnTo>
                  <a:lnTo>
                    <a:pt x="17180" y="7885"/>
                  </a:lnTo>
                  <a:lnTo>
                    <a:pt x="17082" y="9125"/>
                  </a:lnTo>
                  <a:lnTo>
                    <a:pt x="17034" y="9758"/>
                  </a:lnTo>
                  <a:lnTo>
                    <a:pt x="17009" y="10391"/>
                  </a:lnTo>
                  <a:lnTo>
                    <a:pt x="16985" y="10829"/>
                  </a:lnTo>
                  <a:lnTo>
                    <a:pt x="16961" y="11291"/>
                  </a:lnTo>
                  <a:lnTo>
                    <a:pt x="16985" y="11778"/>
                  </a:lnTo>
                  <a:lnTo>
                    <a:pt x="17009" y="12021"/>
                  </a:lnTo>
                  <a:lnTo>
                    <a:pt x="17058" y="12240"/>
                  </a:lnTo>
                  <a:lnTo>
                    <a:pt x="9539" y="12240"/>
                  </a:lnTo>
                  <a:lnTo>
                    <a:pt x="8566" y="12264"/>
                  </a:lnTo>
                  <a:lnTo>
                    <a:pt x="7568" y="12289"/>
                  </a:lnTo>
                  <a:lnTo>
                    <a:pt x="5622" y="12386"/>
                  </a:lnTo>
                  <a:lnTo>
                    <a:pt x="5086" y="12410"/>
                  </a:lnTo>
                  <a:lnTo>
                    <a:pt x="4551" y="12410"/>
                  </a:lnTo>
                  <a:lnTo>
                    <a:pt x="4040" y="12362"/>
                  </a:lnTo>
                  <a:lnTo>
                    <a:pt x="3529" y="12313"/>
                  </a:lnTo>
                  <a:lnTo>
                    <a:pt x="2994" y="12216"/>
                  </a:lnTo>
                  <a:lnTo>
                    <a:pt x="2702" y="12191"/>
                  </a:lnTo>
                  <a:lnTo>
                    <a:pt x="2434" y="12216"/>
                  </a:lnTo>
                  <a:lnTo>
                    <a:pt x="2385" y="11997"/>
                  </a:lnTo>
                  <a:lnTo>
                    <a:pt x="2361" y="11753"/>
                  </a:lnTo>
                  <a:lnTo>
                    <a:pt x="2337" y="11267"/>
                  </a:lnTo>
                  <a:lnTo>
                    <a:pt x="2361" y="10318"/>
                  </a:lnTo>
                  <a:lnTo>
                    <a:pt x="2361" y="9661"/>
                  </a:lnTo>
                  <a:lnTo>
                    <a:pt x="2337" y="8979"/>
                  </a:lnTo>
                  <a:lnTo>
                    <a:pt x="2312" y="7666"/>
                  </a:lnTo>
                  <a:lnTo>
                    <a:pt x="2312" y="6887"/>
                  </a:lnTo>
                  <a:lnTo>
                    <a:pt x="2288" y="6084"/>
                  </a:lnTo>
                  <a:lnTo>
                    <a:pt x="2239" y="4527"/>
                  </a:lnTo>
                  <a:lnTo>
                    <a:pt x="2215" y="2896"/>
                  </a:lnTo>
                  <a:lnTo>
                    <a:pt x="2215" y="2385"/>
                  </a:lnTo>
                  <a:lnTo>
                    <a:pt x="2166" y="2118"/>
                  </a:lnTo>
                  <a:lnTo>
                    <a:pt x="2142" y="2020"/>
                  </a:lnTo>
                  <a:lnTo>
                    <a:pt x="2093" y="1899"/>
                  </a:lnTo>
                  <a:close/>
                  <a:moveTo>
                    <a:pt x="18566" y="12118"/>
                  </a:moveTo>
                  <a:lnTo>
                    <a:pt x="18591" y="12264"/>
                  </a:lnTo>
                  <a:lnTo>
                    <a:pt x="18420" y="12313"/>
                  </a:lnTo>
                  <a:lnTo>
                    <a:pt x="18274" y="12410"/>
                  </a:lnTo>
                  <a:lnTo>
                    <a:pt x="17958" y="12581"/>
                  </a:lnTo>
                  <a:lnTo>
                    <a:pt x="17885" y="12629"/>
                  </a:lnTo>
                  <a:lnTo>
                    <a:pt x="17909" y="12532"/>
                  </a:lnTo>
                  <a:lnTo>
                    <a:pt x="17909" y="12435"/>
                  </a:lnTo>
                  <a:lnTo>
                    <a:pt x="18250" y="12264"/>
                  </a:lnTo>
                  <a:lnTo>
                    <a:pt x="18566" y="12118"/>
                  </a:lnTo>
                  <a:close/>
                  <a:moveTo>
                    <a:pt x="8761" y="512"/>
                  </a:moveTo>
                  <a:lnTo>
                    <a:pt x="10318" y="585"/>
                  </a:lnTo>
                  <a:lnTo>
                    <a:pt x="13432" y="755"/>
                  </a:lnTo>
                  <a:lnTo>
                    <a:pt x="14138" y="779"/>
                  </a:lnTo>
                  <a:lnTo>
                    <a:pt x="14844" y="804"/>
                  </a:lnTo>
                  <a:lnTo>
                    <a:pt x="16279" y="779"/>
                  </a:lnTo>
                  <a:lnTo>
                    <a:pt x="17034" y="755"/>
                  </a:lnTo>
                  <a:lnTo>
                    <a:pt x="17034" y="755"/>
                  </a:lnTo>
                  <a:lnTo>
                    <a:pt x="16912" y="852"/>
                  </a:lnTo>
                  <a:lnTo>
                    <a:pt x="16790" y="950"/>
                  </a:lnTo>
                  <a:lnTo>
                    <a:pt x="16790" y="998"/>
                  </a:lnTo>
                  <a:lnTo>
                    <a:pt x="16790" y="1023"/>
                  </a:lnTo>
                  <a:lnTo>
                    <a:pt x="16815" y="1047"/>
                  </a:lnTo>
                  <a:lnTo>
                    <a:pt x="16863" y="1047"/>
                  </a:lnTo>
                  <a:lnTo>
                    <a:pt x="17131" y="901"/>
                  </a:lnTo>
                  <a:lnTo>
                    <a:pt x="17399" y="755"/>
                  </a:lnTo>
                  <a:lnTo>
                    <a:pt x="17837" y="779"/>
                  </a:lnTo>
                  <a:lnTo>
                    <a:pt x="17593" y="925"/>
                  </a:lnTo>
                  <a:lnTo>
                    <a:pt x="17399" y="1071"/>
                  </a:lnTo>
                  <a:lnTo>
                    <a:pt x="17228" y="1217"/>
                  </a:lnTo>
                  <a:lnTo>
                    <a:pt x="17082" y="1412"/>
                  </a:lnTo>
                  <a:lnTo>
                    <a:pt x="17034" y="1509"/>
                  </a:lnTo>
                  <a:lnTo>
                    <a:pt x="17009" y="1631"/>
                  </a:lnTo>
                  <a:lnTo>
                    <a:pt x="16060" y="1558"/>
                  </a:lnTo>
                  <a:lnTo>
                    <a:pt x="15111" y="1509"/>
                  </a:lnTo>
                  <a:lnTo>
                    <a:pt x="14162" y="1461"/>
                  </a:lnTo>
                  <a:lnTo>
                    <a:pt x="13238" y="1461"/>
                  </a:lnTo>
                  <a:lnTo>
                    <a:pt x="11340" y="1485"/>
                  </a:lnTo>
                  <a:lnTo>
                    <a:pt x="9466" y="1558"/>
                  </a:lnTo>
                  <a:lnTo>
                    <a:pt x="7495" y="1631"/>
                  </a:lnTo>
                  <a:lnTo>
                    <a:pt x="5549" y="1655"/>
                  </a:lnTo>
                  <a:lnTo>
                    <a:pt x="4527" y="1631"/>
                  </a:lnTo>
                  <a:lnTo>
                    <a:pt x="3505" y="1607"/>
                  </a:lnTo>
                  <a:lnTo>
                    <a:pt x="3140" y="1558"/>
                  </a:lnTo>
                  <a:lnTo>
                    <a:pt x="2726" y="1509"/>
                  </a:lnTo>
                  <a:lnTo>
                    <a:pt x="2312" y="1509"/>
                  </a:lnTo>
                  <a:lnTo>
                    <a:pt x="2118" y="1534"/>
                  </a:lnTo>
                  <a:lnTo>
                    <a:pt x="1948" y="1582"/>
                  </a:lnTo>
                  <a:lnTo>
                    <a:pt x="1899" y="1607"/>
                  </a:lnTo>
                  <a:lnTo>
                    <a:pt x="1850" y="1631"/>
                  </a:lnTo>
                  <a:lnTo>
                    <a:pt x="1850" y="1704"/>
                  </a:lnTo>
                  <a:lnTo>
                    <a:pt x="1850" y="1777"/>
                  </a:lnTo>
                  <a:lnTo>
                    <a:pt x="1899" y="1826"/>
                  </a:lnTo>
                  <a:lnTo>
                    <a:pt x="1850" y="1947"/>
                  </a:lnTo>
                  <a:lnTo>
                    <a:pt x="1802" y="2069"/>
                  </a:lnTo>
                  <a:lnTo>
                    <a:pt x="1777" y="2215"/>
                  </a:lnTo>
                  <a:lnTo>
                    <a:pt x="1753" y="2337"/>
                  </a:lnTo>
                  <a:lnTo>
                    <a:pt x="1753" y="2604"/>
                  </a:lnTo>
                  <a:lnTo>
                    <a:pt x="1753" y="2896"/>
                  </a:lnTo>
                  <a:lnTo>
                    <a:pt x="1753" y="4527"/>
                  </a:lnTo>
                  <a:lnTo>
                    <a:pt x="1802" y="6181"/>
                  </a:lnTo>
                  <a:lnTo>
                    <a:pt x="1826" y="7009"/>
                  </a:lnTo>
                  <a:lnTo>
                    <a:pt x="1826" y="7836"/>
                  </a:lnTo>
                  <a:lnTo>
                    <a:pt x="1875" y="9223"/>
                  </a:lnTo>
                  <a:lnTo>
                    <a:pt x="1875" y="9904"/>
                  </a:lnTo>
                  <a:lnTo>
                    <a:pt x="1875" y="10585"/>
                  </a:lnTo>
                  <a:lnTo>
                    <a:pt x="1850" y="11048"/>
                  </a:lnTo>
                  <a:lnTo>
                    <a:pt x="1826" y="11583"/>
                  </a:lnTo>
                  <a:lnTo>
                    <a:pt x="1826" y="11851"/>
                  </a:lnTo>
                  <a:lnTo>
                    <a:pt x="1875" y="12094"/>
                  </a:lnTo>
                  <a:lnTo>
                    <a:pt x="1948" y="12337"/>
                  </a:lnTo>
                  <a:lnTo>
                    <a:pt x="2045" y="12532"/>
                  </a:lnTo>
                  <a:lnTo>
                    <a:pt x="2118" y="12605"/>
                  </a:lnTo>
                  <a:lnTo>
                    <a:pt x="2215" y="12654"/>
                  </a:lnTo>
                  <a:lnTo>
                    <a:pt x="2312" y="12629"/>
                  </a:lnTo>
                  <a:lnTo>
                    <a:pt x="2385" y="12581"/>
                  </a:lnTo>
                  <a:lnTo>
                    <a:pt x="2677" y="12654"/>
                  </a:lnTo>
                  <a:lnTo>
                    <a:pt x="2969" y="12678"/>
                  </a:lnTo>
                  <a:lnTo>
                    <a:pt x="3553" y="12775"/>
                  </a:lnTo>
                  <a:lnTo>
                    <a:pt x="4040" y="12824"/>
                  </a:lnTo>
                  <a:lnTo>
                    <a:pt x="4502" y="12873"/>
                  </a:lnTo>
                  <a:lnTo>
                    <a:pt x="5427" y="12873"/>
                  </a:lnTo>
                  <a:lnTo>
                    <a:pt x="6449" y="12848"/>
                  </a:lnTo>
                  <a:lnTo>
                    <a:pt x="7495" y="12800"/>
                  </a:lnTo>
                  <a:lnTo>
                    <a:pt x="8517" y="12751"/>
                  </a:lnTo>
                  <a:lnTo>
                    <a:pt x="9539" y="12727"/>
                  </a:lnTo>
                  <a:lnTo>
                    <a:pt x="17277" y="12727"/>
                  </a:lnTo>
                  <a:lnTo>
                    <a:pt x="17350" y="12775"/>
                  </a:lnTo>
                  <a:lnTo>
                    <a:pt x="17496" y="12775"/>
                  </a:lnTo>
                  <a:lnTo>
                    <a:pt x="17569" y="12727"/>
                  </a:lnTo>
                  <a:lnTo>
                    <a:pt x="17715" y="12727"/>
                  </a:lnTo>
                  <a:lnTo>
                    <a:pt x="17569" y="12824"/>
                  </a:lnTo>
                  <a:lnTo>
                    <a:pt x="17423" y="12946"/>
                  </a:lnTo>
                  <a:lnTo>
                    <a:pt x="17301" y="13092"/>
                  </a:lnTo>
                  <a:lnTo>
                    <a:pt x="17180" y="13238"/>
                  </a:lnTo>
                  <a:lnTo>
                    <a:pt x="17180" y="13262"/>
                  </a:lnTo>
                  <a:lnTo>
                    <a:pt x="17180" y="13286"/>
                  </a:lnTo>
                  <a:lnTo>
                    <a:pt x="17204" y="13311"/>
                  </a:lnTo>
                  <a:lnTo>
                    <a:pt x="17253" y="13311"/>
                  </a:lnTo>
                  <a:lnTo>
                    <a:pt x="17472" y="13262"/>
                  </a:lnTo>
                  <a:lnTo>
                    <a:pt x="17666" y="13189"/>
                  </a:lnTo>
                  <a:lnTo>
                    <a:pt x="18055" y="12994"/>
                  </a:lnTo>
                  <a:lnTo>
                    <a:pt x="18347" y="12848"/>
                  </a:lnTo>
                  <a:lnTo>
                    <a:pt x="18615" y="12727"/>
                  </a:lnTo>
                  <a:lnTo>
                    <a:pt x="18664" y="12946"/>
                  </a:lnTo>
                  <a:lnTo>
                    <a:pt x="18396" y="13092"/>
                  </a:lnTo>
                  <a:lnTo>
                    <a:pt x="17982" y="13335"/>
                  </a:lnTo>
                  <a:lnTo>
                    <a:pt x="17593" y="13603"/>
                  </a:lnTo>
                  <a:lnTo>
                    <a:pt x="17545" y="13627"/>
                  </a:lnTo>
                  <a:lnTo>
                    <a:pt x="17545" y="13676"/>
                  </a:lnTo>
                  <a:lnTo>
                    <a:pt x="17569" y="13700"/>
                  </a:lnTo>
                  <a:lnTo>
                    <a:pt x="17618" y="13724"/>
                  </a:lnTo>
                  <a:lnTo>
                    <a:pt x="17861" y="13700"/>
                  </a:lnTo>
                  <a:lnTo>
                    <a:pt x="18080" y="13651"/>
                  </a:lnTo>
                  <a:lnTo>
                    <a:pt x="18274" y="13578"/>
                  </a:lnTo>
                  <a:lnTo>
                    <a:pt x="18493" y="13457"/>
                  </a:lnTo>
                  <a:lnTo>
                    <a:pt x="18712" y="13335"/>
                  </a:lnTo>
                  <a:lnTo>
                    <a:pt x="18785" y="13724"/>
                  </a:lnTo>
                  <a:lnTo>
                    <a:pt x="18250" y="13773"/>
                  </a:lnTo>
                  <a:lnTo>
                    <a:pt x="17739" y="13797"/>
                  </a:lnTo>
                  <a:lnTo>
                    <a:pt x="17204" y="13773"/>
                  </a:lnTo>
                  <a:lnTo>
                    <a:pt x="16669" y="13724"/>
                  </a:lnTo>
                  <a:lnTo>
                    <a:pt x="15622" y="13603"/>
                  </a:lnTo>
                  <a:lnTo>
                    <a:pt x="15087" y="13554"/>
                  </a:lnTo>
                  <a:lnTo>
                    <a:pt x="14576" y="13530"/>
                  </a:lnTo>
                  <a:lnTo>
                    <a:pt x="12118" y="13530"/>
                  </a:lnTo>
                  <a:lnTo>
                    <a:pt x="9661" y="13554"/>
                  </a:lnTo>
                  <a:lnTo>
                    <a:pt x="8469" y="13578"/>
                  </a:lnTo>
                  <a:lnTo>
                    <a:pt x="7301" y="13627"/>
                  </a:lnTo>
                  <a:lnTo>
                    <a:pt x="4916" y="13773"/>
                  </a:lnTo>
                  <a:lnTo>
                    <a:pt x="3772" y="13822"/>
                  </a:lnTo>
                  <a:lnTo>
                    <a:pt x="2629" y="13846"/>
                  </a:lnTo>
                  <a:lnTo>
                    <a:pt x="2020" y="13822"/>
                  </a:lnTo>
                  <a:lnTo>
                    <a:pt x="1412" y="13797"/>
                  </a:lnTo>
                  <a:lnTo>
                    <a:pt x="1145" y="13773"/>
                  </a:lnTo>
                  <a:lnTo>
                    <a:pt x="853" y="13749"/>
                  </a:lnTo>
                  <a:lnTo>
                    <a:pt x="853" y="13724"/>
                  </a:lnTo>
                  <a:lnTo>
                    <a:pt x="731" y="13408"/>
                  </a:lnTo>
                  <a:lnTo>
                    <a:pt x="658" y="13092"/>
                  </a:lnTo>
                  <a:lnTo>
                    <a:pt x="585" y="12775"/>
                  </a:lnTo>
                  <a:lnTo>
                    <a:pt x="561" y="12435"/>
                  </a:lnTo>
                  <a:lnTo>
                    <a:pt x="561" y="11753"/>
                  </a:lnTo>
                  <a:lnTo>
                    <a:pt x="561" y="11121"/>
                  </a:lnTo>
                  <a:lnTo>
                    <a:pt x="561" y="9320"/>
                  </a:lnTo>
                  <a:lnTo>
                    <a:pt x="561" y="8420"/>
                  </a:lnTo>
                  <a:lnTo>
                    <a:pt x="585" y="7495"/>
                  </a:lnTo>
                  <a:lnTo>
                    <a:pt x="658" y="5792"/>
                  </a:lnTo>
                  <a:lnTo>
                    <a:pt x="731" y="4064"/>
                  </a:lnTo>
                  <a:lnTo>
                    <a:pt x="755" y="3188"/>
                  </a:lnTo>
                  <a:lnTo>
                    <a:pt x="755" y="2337"/>
                  </a:lnTo>
                  <a:lnTo>
                    <a:pt x="731" y="1485"/>
                  </a:lnTo>
                  <a:lnTo>
                    <a:pt x="707" y="609"/>
                  </a:lnTo>
                  <a:lnTo>
                    <a:pt x="804" y="682"/>
                  </a:lnTo>
                  <a:lnTo>
                    <a:pt x="950" y="755"/>
                  </a:lnTo>
                  <a:lnTo>
                    <a:pt x="1072" y="804"/>
                  </a:lnTo>
                  <a:lnTo>
                    <a:pt x="1242" y="852"/>
                  </a:lnTo>
                  <a:lnTo>
                    <a:pt x="1583" y="901"/>
                  </a:lnTo>
                  <a:lnTo>
                    <a:pt x="1948" y="925"/>
                  </a:lnTo>
                  <a:lnTo>
                    <a:pt x="2312" y="901"/>
                  </a:lnTo>
                  <a:lnTo>
                    <a:pt x="2653" y="901"/>
                  </a:lnTo>
                  <a:lnTo>
                    <a:pt x="3164" y="852"/>
                  </a:lnTo>
                  <a:lnTo>
                    <a:pt x="4162" y="755"/>
                  </a:lnTo>
                  <a:lnTo>
                    <a:pt x="5184" y="633"/>
                  </a:lnTo>
                  <a:lnTo>
                    <a:pt x="6181" y="560"/>
                  </a:lnTo>
                  <a:lnTo>
                    <a:pt x="6692" y="512"/>
                  </a:lnTo>
                  <a:close/>
                  <a:moveTo>
                    <a:pt x="11096" y="14016"/>
                  </a:moveTo>
                  <a:lnTo>
                    <a:pt x="11096" y="14187"/>
                  </a:lnTo>
                  <a:lnTo>
                    <a:pt x="10926" y="14260"/>
                  </a:lnTo>
                  <a:lnTo>
                    <a:pt x="10780" y="14357"/>
                  </a:lnTo>
                  <a:lnTo>
                    <a:pt x="10488" y="14552"/>
                  </a:lnTo>
                  <a:lnTo>
                    <a:pt x="10293" y="14698"/>
                  </a:lnTo>
                  <a:lnTo>
                    <a:pt x="10123" y="14868"/>
                  </a:lnTo>
                  <a:lnTo>
                    <a:pt x="9953" y="15038"/>
                  </a:lnTo>
                  <a:lnTo>
                    <a:pt x="9807" y="15233"/>
                  </a:lnTo>
                  <a:lnTo>
                    <a:pt x="9807" y="15282"/>
                  </a:lnTo>
                  <a:lnTo>
                    <a:pt x="9831" y="15330"/>
                  </a:lnTo>
                  <a:lnTo>
                    <a:pt x="9856" y="15379"/>
                  </a:lnTo>
                  <a:lnTo>
                    <a:pt x="9929" y="15379"/>
                  </a:lnTo>
                  <a:lnTo>
                    <a:pt x="10099" y="15282"/>
                  </a:lnTo>
                  <a:lnTo>
                    <a:pt x="10245" y="15184"/>
                  </a:lnTo>
                  <a:lnTo>
                    <a:pt x="10537" y="14941"/>
                  </a:lnTo>
                  <a:lnTo>
                    <a:pt x="10804" y="14771"/>
                  </a:lnTo>
                  <a:lnTo>
                    <a:pt x="11072" y="14600"/>
                  </a:lnTo>
                  <a:lnTo>
                    <a:pt x="11072" y="14600"/>
                  </a:lnTo>
                  <a:lnTo>
                    <a:pt x="11048" y="15087"/>
                  </a:lnTo>
                  <a:lnTo>
                    <a:pt x="10926" y="15136"/>
                  </a:lnTo>
                  <a:lnTo>
                    <a:pt x="10804" y="15209"/>
                  </a:lnTo>
                  <a:lnTo>
                    <a:pt x="10585" y="15330"/>
                  </a:lnTo>
                  <a:lnTo>
                    <a:pt x="10439" y="15403"/>
                  </a:lnTo>
                  <a:lnTo>
                    <a:pt x="10269" y="15525"/>
                  </a:lnTo>
                  <a:lnTo>
                    <a:pt x="10123" y="15647"/>
                  </a:lnTo>
                  <a:lnTo>
                    <a:pt x="10074" y="15695"/>
                  </a:lnTo>
                  <a:lnTo>
                    <a:pt x="10050" y="15793"/>
                  </a:lnTo>
                  <a:lnTo>
                    <a:pt x="10050" y="15817"/>
                  </a:lnTo>
                  <a:lnTo>
                    <a:pt x="10074" y="15841"/>
                  </a:lnTo>
                  <a:lnTo>
                    <a:pt x="10245" y="15841"/>
                  </a:lnTo>
                  <a:lnTo>
                    <a:pt x="10391" y="15817"/>
                  </a:lnTo>
                  <a:lnTo>
                    <a:pt x="10683" y="15671"/>
                  </a:lnTo>
                  <a:lnTo>
                    <a:pt x="11023" y="15501"/>
                  </a:lnTo>
                  <a:lnTo>
                    <a:pt x="10999" y="15841"/>
                  </a:lnTo>
                  <a:lnTo>
                    <a:pt x="10756" y="15987"/>
                  </a:lnTo>
                  <a:lnTo>
                    <a:pt x="10610" y="16085"/>
                  </a:lnTo>
                  <a:lnTo>
                    <a:pt x="10464" y="16206"/>
                  </a:lnTo>
                  <a:lnTo>
                    <a:pt x="10342" y="16352"/>
                  </a:lnTo>
                  <a:lnTo>
                    <a:pt x="10196" y="16474"/>
                  </a:lnTo>
                  <a:lnTo>
                    <a:pt x="10172" y="16498"/>
                  </a:lnTo>
                  <a:lnTo>
                    <a:pt x="10172" y="16522"/>
                  </a:lnTo>
                  <a:lnTo>
                    <a:pt x="10196" y="16547"/>
                  </a:lnTo>
                  <a:lnTo>
                    <a:pt x="10245" y="16547"/>
                  </a:lnTo>
                  <a:lnTo>
                    <a:pt x="10537" y="16425"/>
                  </a:lnTo>
                  <a:lnTo>
                    <a:pt x="10804" y="16303"/>
                  </a:lnTo>
                  <a:lnTo>
                    <a:pt x="10975" y="16230"/>
                  </a:lnTo>
                  <a:lnTo>
                    <a:pt x="10975" y="16449"/>
                  </a:lnTo>
                  <a:lnTo>
                    <a:pt x="10902" y="16474"/>
                  </a:lnTo>
                  <a:lnTo>
                    <a:pt x="10756" y="16547"/>
                  </a:lnTo>
                  <a:lnTo>
                    <a:pt x="10634" y="16620"/>
                  </a:lnTo>
                  <a:lnTo>
                    <a:pt x="10415" y="16814"/>
                  </a:lnTo>
                  <a:lnTo>
                    <a:pt x="10391" y="16863"/>
                  </a:lnTo>
                  <a:lnTo>
                    <a:pt x="10391" y="16887"/>
                  </a:lnTo>
                  <a:lnTo>
                    <a:pt x="10391" y="16960"/>
                  </a:lnTo>
                  <a:lnTo>
                    <a:pt x="10464" y="16985"/>
                  </a:lnTo>
                  <a:lnTo>
                    <a:pt x="10537" y="16985"/>
                  </a:lnTo>
                  <a:lnTo>
                    <a:pt x="10780" y="16887"/>
                  </a:lnTo>
                  <a:lnTo>
                    <a:pt x="11023" y="16790"/>
                  </a:lnTo>
                  <a:lnTo>
                    <a:pt x="11048" y="16887"/>
                  </a:lnTo>
                  <a:lnTo>
                    <a:pt x="10926" y="16960"/>
                  </a:lnTo>
                  <a:lnTo>
                    <a:pt x="10829" y="17058"/>
                  </a:lnTo>
                  <a:lnTo>
                    <a:pt x="10585" y="17252"/>
                  </a:lnTo>
                  <a:lnTo>
                    <a:pt x="10561" y="17277"/>
                  </a:lnTo>
                  <a:lnTo>
                    <a:pt x="10561" y="17301"/>
                  </a:lnTo>
                  <a:lnTo>
                    <a:pt x="10585" y="17325"/>
                  </a:lnTo>
                  <a:lnTo>
                    <a:pt x="10610" y="17325"/>
                  </a:lnTo>
                  <a:lnTo>
                    <a:pt x="10780" y="17301"/>
                  </a:lnTo>
                  <a:lnTo>
                    <a:pt x="10950" y="17252"/>
                  </a:lnTo>
                  <a:lnTo>
                    <a:pt x="11096" y="17179"/>
                  </a:lnTo>
                  <a:lnTo>
                    <a:pt x="11242" y="17082"/>
                  </a:lnTo>
                  <a:lnTo>
                    <a:pt x="11388" y="17155"/>
                  </a:lnTo>
                  <a:lnTo>
                    <a:pt x="11534" y="17179"/>
                  </a:lnTo>
                  <a:lnTo>
                    <a:pt x="11705" y="17204"/>
                  </a:lnTo>
                  <a:lnTo>
                    <a:pt x="11875" y="17204"/>
                  </a:lnTo>
                  <a:lnTo>
                    <a:pt x="12216" y="17179"/>
                  </a:lnTo>
                  <a:lnTo>
                    <a:pt x="12508" y="17155"/>
                  </a:lnTo>
                  <a:lnTo>
                    <a:pt x="12897" y="17179"/>
                  </a:lnTo>
                  <a:lnTo>
                    <a:pt x="13067" y="17179"/>
                  </a:lnTo>
                  <a:lnTo>
                    <a:pt x="13262" y="17228"/>
                  </a:lnTo>
                  <a:lnTo>
                    <a:pt x="13432" y="17277"/>
                  </a:lnTo>
                  <a:lnTo>
                    <a:pt x="13554" y="17374"/>
                  </a:lnTo>
                  <a:lnTo>
                    <a:pt x="13676" y="17496"/>
                  </a:lnTo>
                  <a:lnTo>
                    <a:pt x="13773" y="17617"/>
                  </a:lnTo>
                  <a:lnTo>
                    <a:pt x="13530" y="17593"/>
                  </a:lnTo>
                  <a:lnTo>
                    <a:pt x="12556" y="17593"/>
                  </a:lnTo>
                  <a:lnTo>
                    <a:pt x="11826" y="17642"/>
                  </a:lnTo>
                  <a:lnTo>
                    <a:pt x="10366" y="17715"/>
                  </a:lnTo>
                  <a:lnTo>
                    <a:pt x="9637" y="17739"/>
                  </a:lnTo>
                  <a:lnTo>
                    <a:pt x="8907" y="17763"/>
                  </a:lnTo>
                  <a:lnTo>
                    <a:pt x="7763" y="17788"/>
                  </a:lnTo>
                  <a:lnTo>
                    <a:pt x="6644" y="17788"/>
                  </a:lnTo>
                  <a:lnTo>
                    <a:pt x="6181" y="17739"/>
                  </a:lnTo>
                  <a:lnTo>
                    <a:pt x="5816" y="17715"/>
                  </a:lnTo>
                  <a:lnTo>
                    <a:pt x="5500" y="17690"/>
                  </a:lnTo>
                  <a:lnTo>
                    <a:pt x="5597" y="17544"/>
                  </a:lnTo>
                  <a:lnTo>
                    <a:pt x="5743" y="17447"/>
                  </a:lnTo>
                  <a:lnTo>
                    <a:pt x="5865" y="17350"/>
                  </a:lnTo>
                  <a:lnTo>
                    <a:pt x="6035" y="17277"/>
                  </a:lnTo>
                  <a:lnTo>
                    <a:pt x="6206" y="17228"/>
                  </a:lnTo>
                  <a:lnTo>
                    <a:pt x="6376" y="17179"/>
                  </a:lnTo>
                  <a:lnTo>
                    <a:pt x="6765" y="17155"/>
                  </a:lnTo>
                  <a:lnTo>
                    <a:pt x="7057" y="17179"/>
                  </a:lnTo>
                  <a:lnTo>
                    <a:pt x="7374" y="17204"/>
                  </a:lnTo>
                  <a:lnTo>
                    <a:pt x="7544" y="17179"/>
                  </a:lnTo>
                  <a:lnTo>
                    <a:pt x="7690" y="17179"/>
                  </a:lnTo>
                  <a:lnTo>
                    <a:pt x="7836" y="17131"/>
                  </a:lnTo>
                  <a:lnTo>
                    <a:pt x="7958" y="17058"/>
                  </a:lnTo>
                  <a:lnTo>
                    <a:pt x="7982" y="17009"/>
                  </a:lnTo>
                  <a:lnTo>
                    <a:pt x="8055" y="17033"/>
                  </a:lnTo>
                  <a:lnTo>
                    <a:pt x="8128" y="17033"/>
                  </a:lnTo>
                  <a:lnTo>
                    <a:pt x="8177" y="17009"/>
                  </a:lnTo>
                  <a:lnTo>
                    <a:pt x="8225" y="16960"/>
                  </a:lnTo>
                  <a:lnTo>
                    <a:pt x="8274" y="16887"/>
                  </a:lnTo>
                  <a:lnTo>
                    <a:pt x="8298" y="16766"/>
                  </a:lnTo>
                  <a:lnTo>
                    <a:pt x="8298" y="16668"/>
                  </a:lnTo>
                  <a:lnTo>
                    <a:pt x="8298" y="16620"/>
                  </a:lnTo>
                  <a:lnTo>
                    <a:pt x="8274" y="16595"/>
                  </a:lnTo>
                  <a:lnTo>
                    <a:pt x="8298" y="16303"/>
                  </a:lnTo>
                  <a:lnTo>
                    <a:pt x="8298" y="15768"/>
                  </a:lnTo>
                  <a:lnTo>
                    <a:pt x="8298" y="15233"/>
                  </a:lnTo>
                  <a:lnTo>
                    <a:pt x="8298" y="14965"/>
                  </a:lnTo>
                  <a:lnTo>
                    <a:pt x="8323" y="14649"/>
                  </a:lnTo>
                  <a:lnTo>
                    <a:pt x="8323" y="14333"/>
                  </a:lnTo>
                  <a:lnTo>
                    <a:pt x="8323" y="14187"/>
                  </a:lnTo>
                  <a:lnTo>
                    <a:pt x="8298" y="14065"/>
                  </a:lnTo>
                  <a:lnTo>
                    <a:pt x="9101" y="14041"/>
                  </a:lnTo>
                  <a:lnTo>
                    <a:pt x="9101" y="14041"/>
                  </a:lnTo>
                  <a:lnTo>
                    <a:pt x="8980" y="14138"/>
                  </a:lnTo>
                  <a:lnTo>
                    <a:pt x="8834" y="14260"/>
                  </a:lnTo>
                  <a:lnTo>
                    <a:pt x="8688" y="14406"/>
                  </a:lnTo>
                  <a:lnTo>
                    <a:pt x="8663" y="14454"/>
                  </a:lnTo>
                  <a:lnTo>
                    <a:pt x="8639" y="14503"/>
                  </a:lnTo>
                  <a:lnTo>
                    <a:pt x="8615" y="14600"/>
                  </a:lnTo>
                  <a:lnTo>
                    <a:pt x="8615" y="14649"/>
                  </a:lnTo>
                  <a:lnTo>
                    <a:pt x="8639" y="14673"/>
                  </a:lnTo>
                  <a:lnTo>
                    <a:pt x="8761" y="14673"/>
                  </a:lnTo>
                  <a:lnTo>
                    <a:pt x="8858" y="14649"/>
                  </a:lnTo>
                  <a:lnTo>
                    <a:pt x="9028" y="14527"/>
                  </a:lnTo>
                  <a:lnTo>
                    <a:pt x="9199" y="14406"/>
                  </a:lnTo>
                  <a:lnTo>
                    <a:pt x="9466" y="14235"/>
                  </a:lnTo>
                  <a:lnTo>
                    <a:pt x="9710" y="14016"/>
                  </a:lnTo>
                  <a:lnTo>
                    <a:pt x="9953" y="14016"/>
                  </a:lnTo>
                  <a:lnTo>
                    <a:pt x="9734" y="14211"/>
                  </a:lnTo>
                  <a:lnTo>
                    <a:pt x="9539" y="14406"/>
                  </a:lnTo>
                  <a:lnTo>
                    <a:pt x="9345" y="14625"/>
                  </a:lnTo>
                  <a:lnTo>
                    <a:pt x="9199" y="14868"/>
                  </a:lnTo>
                  <a:lnTo>
                    <a:pt x="9199" y="14892"/>
                  </a:lnTo>
                  <a:lnTo>
                    <a:pt x="9199" y="14917"/>
                  </a:lnTo>
                  <a:lnTo>
                    <a:pt x="9223" y="14941"/>
                  </a:lnTo>
                  <a:lnTo>
                    <a:pt x="9272" y="14941"/>
                  </a:lnTo>
                  <a:lnTo>
                    <a:pt x="9393" y="14892"/>
                  </a:lnTo>
                  <a:lnTo>
                    <a:pt x="9515" y="14844"/>
                  </a:lnTo>
                  <a:lnTo>
                    <a:pt x="9758" y="14698"/>
                  </a:lnTo>
                  <a:lnTo>
                    <a:pt x="10196" y="14357"/>
                  </a:lnTo>
                  <a:lnTo>
                    <a:pt x="10464" y="14235"/>
                  </a:lnTo>
                  <a:lnTo>
                    <a:pt x="10658" y="14138"/>
                  </a:lnTo>
                  <a:lnTo>
                    <a:pt x="10804" y="14016"/>
                  </a:lnTo>
                  <a:close/>
                  <a:moveTo>
                    <a:pt x="6936" y="1"/>
                  </a:moveTo>
                  <a:lnTo>
                    <a:pt x="5914" y="74"/>
                  </a:lnTo>
                  <a:lnTo>
                    <a:pt x="4892" y="147"/>
                  </a:lnTo>
                  <a:lnTo>
                    <a:pt x="3870" y="268"/>
                  </a:lnTo>
                  <a:lnTo>
                    <a:pt x="2945" y="366"/>
                  </a:lnTo>
                  <a:lnTo>
                    <a:pt x="2483" y="390"/>
                  </a:lnTo>
                  <a:lnTo>
                    <a:pt x="1680" y="390"/>
                  </a:lnTo>
                  <a:lnTo>
                    <a:pt x="1339" y="317"/>
                  </a:lnTo>
                  <a:lnTo>
                    <a:pt x="658" y="195"/>
                  </a:lnTo>
                  <a:lnTo>
                    <a:pt x="634" y="147"/>
                  </a:lnTo>
                  <a:lnTo>
                    <a:pt x="585" y="122"/>
                  </a:lnTo>
                  <a:lnTo>
                    <a:pt x="512" y="98"/>
                  </a:lnTo>
                  <a:lnTo>
                    <a:pt x="463" y="98"/>
                  </a:lnTo>
                  <a:lnTo>
                    <a:pt x="390" y="122"/>
                  </a:lnTo>
                  <a:lnTo>
                    <a:pt x="342" y="147"/>
                  </a:lnTo>
                  <a:lnTo>
                    <a:pt x="317" y="220"/>
                  </a:lnTo>
                  <a:lnTo>
                    <a:pt x="293" y="293"/>
                  </a:lnTo>
                  <a:lnTo>
                    <a:pt x="244" y="1169"/>
                  </a:lnTo>
                  <a:lnTo>
                    <a:pt x="220" y="2069"/>
                  </a:lnTo>
                  <a:lnTo>
                    <a:pt x="196" y="3821"/>
                  </a:lnTo>
                  <a:lnTo>
                    <a:pt x="171" y="4794"/>
                  </a:lnTo>
                  <a:lnTo>
                    <a:pt x="123" y="5768"/>
                  </a:lnTo>
                  <a:lnTo>
                    <a:pt x="25" y="7690"/>
                  </a:lnTo>
                  <a:lnTo>
                    <a:pt x="1" y="8614"/>
                  </a:lnTo>
                  <a:lnTo>
                    <a:pt x="1" y="9539"/>
                  </a:lnTo>
                  <a:lnTo>
                    <a:pt x="25" y="11364"/>
                  </a:lnTo>
                  <a:lnTo>
                    <a:pt x="1" y="11997"/>
                  </a:lnTo>
                  <a:lnTo>
                    <a:pt x="1" y="12362"/>
                  </a:lnTo>
                  <a:lnTo>
                    <a:pt x="25" y="12702"/>
                  </a:lnTo>
                  <a:lnTo>
                    <a:pt x="50" y="13067"/>
                  </a:lnTo>
                  <a:lnTo>
                    <a:pt x="123" y="13408"/>
                  </a:lnTo>
                  <a:lnTo>
                    <a:pt x="244" y="13700"/>
                  </a:lnTo>
                  <a:lnTo>
                    <a:pt x="317" y="13846"/>
                  </a:lnTo>
                  <a:lnTo>
                    <a:pt x="390" y="13968"/>
                  </a:lnTo>
                  <a:lnTo>
                    <a:pt x="463" y="14065"/>
                  </a:lnTo>
                  <a:lnTo>
                    <a:pt x="561" y="14089"/>
                  </a:lnTo>
                  <a:lnTo>
                    <a:pt x="634" y="14089"/>
                  </a:lnTo>
                  <a:lnTo>
                    <a:pt x="731" y="14065"/>
                  </a:lnTo>
                  <a:lnTo>
                    <a:pt x="901" y="14138"/>
                  </a:lnTo>
                  <a:lnTo>
                    <a:pt x="1072" y="14162"/>
                  </a:lnTo>
                  <a:lnTo>
                    <a:pt x="1412" y="14211"/>
                  </a:lnTo>
                  <a:lnTo>
                    <a:pt x="2093" y="14260"/>
                  </a:lnTo>
                  <a:lnTo>
                    <a:pt x="2726" y="14308"/>
                  </a:lnTo>
                  <a:lnTo>
                    <a:pt x="3334" y="14308"/>
                  </a:lnTo>
                  <a:lnTo>
                    <a:pt x="3943" y="14284"/>
                  </a:lnTo>
                  <a:lnTo>
                    <a:pt x="4551" y="14260"/>
                  </a:lnTo>
                  <a:lnTo>
                    <a:pt x="7958" y="14089"/>
                  </a:lnTo>
                  <a:lnTo>
                    <a:pt x="7958" y="14089"/>
                  </a:lnTo>
                  <a:lnTo>
                    <a:pt x="7909" y="14211"/>
                  </a:lnTo>
                  <a:lnTo>
                    <a:pt x="7885" y="14357"/>
                  </a:lnTo>
                  <a:lnTo>
                    <a:pt x="7860" y="14673"/>
                  </a:lnTo>
                  <a:lnTo>
                    <a:pt x="7860" y="15233"/>
                  </a:lnTo>
                  <a:lnTo>
                    <a:pt x="7860" y="15768"/>
                  </a:lnTo>
                  <a:lnTo>
                    <a:pt x="7836" y="16303"/>
                  </a:lnTo>
                  <a:lnTo>
                    <a:pt x="7812" y="16547"/>
                  </a:lnTo>
                  <a:lnTo>
                    <a:pt x="7812" y="16668"/>
                  </a:lnTo>
                  <a:lnTo>
                    <a:pt x="7812" y="16790"/>
                  </a:lnTo>
                  <a:lnTo>
                    <a:pt x="7666" y="16741"/>
                  </a:lnTo>
                  <a:lnTo>
                    <a:pt x="7471" y="16693"/>
                  </a:lnTo>
                  <a:lnTo>
                    <a:pt x="7276" y="16693"/>
                  </a:lnTo>
                  <a:lnTo>
                    <a:pt x="7057" y="16668"/>
                  </a:lnTo>
                  <a:lnTo>
                    <a:pt x="6644" y="16693"/>
                  </a:lnTo>
                  <a:lnTo>
                    <a:pt x="6303" y="16741"/>
                  </a:lnTo>
                  <a:lnTo>
                    <a:pt x="6060" y="16790"/>
                  </a:lnTo>
                  <a:lnTo>
                    <a:pt x="5841" y="16863"/>
                  </a:lnTo>
                  <a:lnTo>
                    <a:pt x="5646" y="16936"/>
                  </a:lnTo>
                  <a:lnTo>
                    <a:pt x="5451" y="17058"/>
                  </a:lnTo>
                  <a:lnTo>
                    <a:pt x="5281" y="17204"/>
                  </a:lnTo>
                  <a:lnTo>
                    <a:pt x="5135" y="17374"/>
                  </a:lnTo>
                  <a:lnTo>
                    <a:pt x="5038" y="17569"/>
                  </a:lnTo>
                  <a:lnTo>
                    <a:pt x="4940" y="17812"/>
                  </a:lnTo>
                  <a:lnTo>
                    <a:pt x="4940" y="17885"/>
                  </a:lnTo>
                  <a:lnTo>
                    <a:pt x="4940" y="17958"/>
                  </a:lnTo>
                  <a:lnTo>
                    <a:pt x="4989" y="18031"/>
                  </a:lnTo>
                  <a:lnTo>
                    <a:pt x="5038" y="18055"/>
                  </a:lnTo>
                  <a:lnTo>
                    <a:pt x="5111" y="18080"/>
                  </a:lnTo>
                  <a:lnTo>
                    <a:pt x="5184" y="18080"/>
                  </a:lnTo>
                  <a:lnTo>
                    <a:pt x="5257" y="18055"/>
                  </a:lnTo>
                  <a:lnTo>
                    <a:pt x="5330" y="18007"/>
                  </a:lnTo>
                  <a:lnTo>
                    <a:pt x="5451" y="18080"/>
                  </a:lnTo>
                  <a:lnTo>
                    <a:pt x="5597" y="18128"/>
                  </a:lnTo>
                  <a:lnTo>
                    <a:pt x="5743" y="18177"/>
                  </a:lnTo>
                  <a:lnTo>
                    <a:pt x="5914" y="18201"/>
                  </a:lnTo>
                  <a:lnTo>
                    <a:pt x="6254" y="18226"/>
                  </a:lnTo>
                  <a:lnTo>
                    <a:pt x="6498" y="18226"/>
                  </a:lnTo>
                  <a:lnTo>
                    <a:pt x="7082" y="18250"/>
                  </a:lnTo>
                  <a:lnTo>
                    <a:pt x="7641" y="18250"/>
                  </a:lnTo>
                  <a:lnTo>
                    <a:pt x="8785" y="18226"/>
                  </a:lnTo>
                  <a:lnTo>
                    <a:pt x="10147" y="18201"/>
                  </a:lnTo>
                  <a:lnTo>
                    <a:pt x="11486" y="18128"/>
                  </a:lnTo>
                  <a:lnTo>
                    <a:pt x="12994" y="18080"/>
                  </a:lnTo>
                  <a:lnTo>
                    <a:pt x="13238" y="18080"/>
                  </a:lnTo>
                  <a:lnTo>
                    <a:pt x="13505" y="18104"/>
                  </a:lnTo>
                  <a:lnTo>
                    <a:pt x="13773" y="18080"/>
                  </a:lnTo>
                  <a:lnTo>
                    <a:pt x="13919" y="18080"/>
                  </a:lnTo>
                  <a:lnTo>
                    <a:pt x="14016" y="18031"/>
                  </a:lnTo>
                  <a:lnTo>
                    <a:pt x="14089" y="18080"/>
                  </a:lnTo>
                  <a:lnTo>
                    <a:pt x="14235" y="18080"/>
                  </a:lnTo>
                  <a:lnTo>
                    <a:pt x="14284" y="18055"/>
                  </a:lnTo>
                  <a:lnTo>
                    <a:pt x="14333" y="18007"/>
                  </a:lnTo>
                  <a:lnTo>
                    <a:pt x="14381" y="17958"/>
                  </a:lnTo>
                  <a:lnTo>
                    <a:pt x="14406" y="17885"/>
                  </a:lnTo>
                  <a:lnTo>
                    <a:pt x="14381" y="17812"/>
                  </a:lnTo>
                  <a:lnTo>
                    <a:pt x="14308" y="17569"/>
                  </a:lnTo>
                  <a:lnTo>
                    <a:pt x="14211" y="17374"/>
                  </a:lnTo>
                  <a:lnTo>
                    <a:pt x="14065" y="17179"/>
                  </a:lnTo>
                  <a:lnTo>
                    <a:pt x="13895" y="17033"/>
                  </a:lnTo>
                  <a:lnTo>
                    <a:pt x="13700" y="16912"/>
                  </a:lnTo>
                  <a:lnTo>
                    <a:pt x="13505" y="16814"/>
                  </a:lnTo>
                  <a:lnTo>
                    <a:pt x="13262" y="16741"/>
                  </a:lnTo>
                  <a:lnTo>
                    <a:pt x="13043" y="16693"/>
                  </a:lnTo>
                  <a:lnTo>
                    <a:pt x="12581" y="16693"/>
                  </a:lnTo>
                  <a:lnTo>
                    <a:pt x="12118" y="16766"/>
                  </a:lnTo>
                  <a:lnTo>
                    <a:pt x="11802" y="16790"/>
                  </a:lnTo>
                  <a:lnTo>
                    <a:pt x="11486" y="16814"/>
                  </a:lnTo>
                  <a:lnTo>
                    <a:pt x="11461" y="16620"/>
                  </a:lnTo>
                  <a:lnTo>
                    <a:pt x="11510" y="16571"/>
                  </a:lnTo>
                  <a:lnTo>
                    <a:pt x="11534" y="16498"/>
                  </a:lnTo>
                  <a:lnTo>
                    <a:pt x="11534" y="16449"/>
                  </a:lnTo>
                  <a:lnTo>
                    <a:pt x="11486" y="16425"/>
                  </a:lnTo>
                  <a:lnTo>
                    <a:pt x="11437" y="16401"/>
                  </a:lnTo>
                  <a:lnTo>
                    <a:pt x="11437" y="15939"/>
                  </a:lnTo>
                  <a:lnTo>
                    <a:pt x="11461" y="15501"/>
                  </a:lnTo>
                  <a:lnTo>
                    <a:pt x="11534" y="14746"/>
                  </a:lnTo>
                  <a:lnTo>
                    <a:pt x="11534" y="14381"/>
                  </a:lnTo>
                  <a:lnTo>
                    <a:pt x="11510" y="14187"/>
                  </a:lnTo>
                  <a:lnTo>
                    <a:pt x="11461" y="14016"/>
                  </a:lnTo>
                  <a:lnTo>
                    <a:pt x="14576" y="14016"/>
                  </a:lnTo>
                  <a:lnTo>
                    <a:pt x="15136" y="14041"/>
                  </a:lnTo>
                  <a:lnTo>
                    <a:pt x="15720" y="14089"/>
                  </a:lnTo>
                  <a:lnTo>
                    <a:pt x="16839" y="14211"/>
                  </a:lnTo>
                  <a:lnTo>
                    <a:pt x="17423" y="14260"/>
                  </a:lnTo>
                  <a:lnTo>
                    <a:pt x="17982" y="14260"/>
                  </a:lnTo>
                  <a:lnTo>
                    <a:pt x="18542" y="14235"/>
                  </a:lnTo>
                  <a:lnTo>
                    <a:pt x="18834" y="14211"/>
                  </a:lnTo>
                  <a:lnTo>
                    <a:pt x="19102" y="14138"/>
                  </a:lnTo>
                  <a:lnTo>
                    <a:pt x="19199" y="14114"/>
                  </a:lnTo>
                  <a:lnTo>
                    <a:pt x="19272" y="14041"/>
                  </a:lnTo>
                  <a:lnTo>
                    <a:pt x="19296" y="13968"/>
                  </a:lnTo>
                  <a:lnTo>
                    <a:pt x="19272" y="13870"/>
                  </a:lnTo>
                  <a:lnTo>
                    <a:pt x="19272" y="13773"/>
                  </a:lnTo>
                  <a:lnTo>
                    <a:pt x="19150" y="13043"/>
                  </a:lnTo>
                  <a:lnTo>
                    <a:pt x="19248" y="12921"/>
                  </a:lnTo>
                  <a:lnTo>
                    <a:pt x="19248" y="12873"/>
                  </a:lnTo>
                  <a:lnTo>
                    <a:pt x="19248" y="12824"/>
                  </a:lnTo>
                  <a:lnTo>
                    <a:pt x="19223" y="12800"/>
                  </a:lnTo>
                  <a:lnTo>
                    <a:pt x="19102" y="12800"/>
                  </a:lnTo>
                  <a:lnTo>
                    <a:pt x="19053" y="12337"/>
                  </a:lnTo>
                  <a:lnTo>
                    <a:pt x="19029" y="11875"/>
                  </a:lnTo>
                  <a:lnTo>
                    <a:pt x="18980" y="10926"/>
                  </a:lnTo>
                  <a:lnTo>
                    <a:pt x="18980" y="10001"/>
                  </a:lnTo>
                  <a:lnTo>
                    <a:pt x="19004" y="9052"/>
                  </a:lnTo>
                  <a:lnTo>
                    <a:pt x="19004" y="8955"/>
                  </a:lnTo>
                  <a:lnTo>
                    <a:pt x="19077" y="7203"/>
                  </a:lnTo>
                  <a:lnTo>
                    <a:pt x="19150" y="5549"/>
                  </a:lnTo>
                  <a:lnTo>
                    <a:pt x="19175" y="3894"/>
                  </a:lnTo>
                  <a:lnTo>
                    <a:pt x="19223" y="2385"/>
                  </a:lnTo>
                  <a:lnTo>
                    <a:pt x="19248" y="1607"/>
                  </a:lnTo>
                  <a:lnTo>
                    <a:pt x="19223" y="1242"/>
                  </a:lnTo>
                  <a:lnTo>
                    <a:pt x="19199" y="852"/>
                  </a:lnTo>
                  <a:lnTo>
                    <a:pt x="19248" y="804"/>
                  </a:lnTo>
                  <a:lnTo>
                    <a:pt x="19272" y="755"/>
                  </a:lnTo>
                  <a:lnTo>
                    <a:pt x="19296" y="682"/>
                  </a:lnTo>
                  <a:lnTo>
                    <a:pt x="19296" y="609"/>
                  </a:lnTo>
                  <a:lnTo>
                    <a:pt x="19272" y="560"/>
                  </a:lnTo>
                  <a:lnTo>
                    <a:pt x="19223" y="512"/>
                  </a:lnTo>
                  <a:lnTo>
                    <a:pt x="19175" y="463"/>
                  </a:lnTo>
                  <a:lnTo>
                    <a:pt x="19102" y="439"/>
                  </a:lnTo>
                  <a:lnTo>
                    <a:pt x="18493" y="317"/>
                  </a:lnTo>
                  <a:lnTo>
                    <a:pt x="17885" y="268"/>
                  </a:lnTo>
                  <a:lnTo>
                    <a:pt x="17277" y="244"/>
                  </a:lnTo>
                  <a:lnTo>
                    <a:pt x="16644" y="244"/>
                  </a:lnTo>
                  <a:lnTo>
                    <a:pt x="15403" y="293"/>
                  </a:lnTo>
                  <a:lnTo>
                    <a:pt x="14187" y="293"/>
                  </a:lnTo>
                  <a:lnTo>
                    <a:pt x="12629" y="220"/>
                  </a:lnTo>
                  <a:lnTo>
                    <a:pt x="11072" y="122"/>
                  </a:lnTo>
                  <a:lnTo>
                    <a:pt x="9515" y="49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83;p38">
              <a:extLst>
                <a:ext uri="{FF2B5EF4-FFF2-40B4-BE49-F238E27FC236}">
                  <a16:creationId xmlns:a16="http://schemas.microsoft.com/office/drawing/2014/main" id="{E451AB76-BD00-4958-AB09-EA7FD3B2611B}"/>
                </a:ext>
              </a:extLst>
            </p:cNvPr>
            <p:cNvSpPr/>
            <p:nvPr/>
          </p:nvSpPr>
          <p:spPr>
            <a:xfrm rot="2296780">
              <a:off x="12424412" y="12325456"/>
              <a:ext cx="2218768" cy="1755894"/>
            </a:xfrm>
            <a:custGeom>
              <a:avLst/>
              <a:gdLst/>
              <a:ahLst/>
              <a:cxnLst/>
              <a:rect l="l" t="t" r="r" b="b"/>
              <a:pathLst>
                <a:path w="19126" h="15136" extrusionOk="0">
                  <a:moveTo>
                    <a:pt x="8979" y="2628"/>
                  </a:moveTo>
                  <a:lnTo>
                    <a:pt x="8687" y="2653"/>
                  </a:lnTo>
                  <a:lnTo>
                    <a:pt x="8395" y="2701"/>
                  </a:lnTo>
                  <a:lnTo>
                    <a:pt x="7811" y="2799"/>
                  </a:lnTo>
                  <a:lnTo>
                    <a:pt x="7543" y="2872"/>
                  </a:lnTo>
                  <a:lnTo>
                    <a:pt x="7251" y="2969"/>
                  </a:lnTo>
                  <a:lnTo>
                    <a:pt x="7130" y="3042"/>
                  </a:lnTo>
                  <a:lnTo>
                    <a:pt x="7008" y="3139"/>
                  </a:lnTo>
                  <a:lnTo>
                    <a:pt x="6935" y="3237"/>
                  </a:lnTo>
                  <a:lnTo>
                    <a:pt x="6886" y="3383"/>
                  </a:lnTo>
                  <a:lnTo>
                    <a:pt x="6886" y="3456"/>
                  </a:lnTo>
                  <a:lnTo>
                    <a:pt x="6935" y="3529"/>
                  </a:lnTo>
                  <a:lnTo>
                    <a:pt x="7032" y="3553"/>
                  </a:lnTo>
                  <a:lnTo>
                    <a:pt x="7105" y="3577"/>
                  </a:lnTo>
                  <a:lnTo>
                    <a:pt x="7203" y="3577"/>
                  </a:lnTo>
                  <a:lnTo>
                    <a:pt x="7300" y="3553"/>
                  </a:lnTo>
                  <a:lnTo>
                    <a:pt x="7470" y="3480"/>
                  </a:lnTo>
                  <a:lnTo>
                    <a:pt x="7641" y="3407"/>
                  </a:lnTo>
                  <a:lnTo>
                    <a:pt x="7908" y="3334"/>
                  </a:lnTo>
                  <a:lnTo>
                    <a:pt x="8176" y="3261"/>
                  </a:lnTo>
                  <a:lnTo>
                    <a:pt x="8736" y="3188"/>
                  </a:lnTo>
                  <a:lnTo>
                    <a:pt x="9076" y="3164"/>
                  </a:lnTo>
                  <a:lnTo>
                    <a:pt x="9563" y="3139"/>
                  </a:lnTo>
                  <a:lnTo>
                    <a:pt x="9806" y="3164"/>
                  </a:lnTo>
                  <a:lnTo>
                    <a:pt x="10025" y="3212"/>
                  </a:lnTo>
                  <a:lnTo>
                    <a:pt x="10196" y="3261"/>
                  </a:lnTo>
                  <a:lnTo>
                    <a:pt x="10269" y="3310"/>
                  </a:lnTo>
                  <a:lnTo>
                    <a:pt x="10317" y="3383"/>
                  </a:lnTo>
                  <a:lnTo>
                    <a:pt x="10390" y="3456"/>
                  </a:lnTo>
                  <a:lnTo>
                    <a:pt x="10487" y="3504"/>
                  </a:lnTo>
                  <a:lnTo>
                    <a:pt x="10585" y="3504"/>
                  </a:lnTo>
                  <a:lnTo>
                    <a:pt x="10682" y="3456"/>
                  </a:lnTo>
                  <a:lnTo>
                    <a:pt x="10755" y="3407"/>
                  </a:lnTo>
                  <a:lnTo>
                    <a:pt x="10804" y="3310"/>
                  </a:lnTo>
                  <a:lnTo>
                    <a:pt x="10828" y="3212"/>
                  </a:lnTo>
                  <a:lnTo>
                    <a:pt x="10779" y="3091"/>
                  </a:lnTo>
                  <a:lnTo>
                    <a:pt x="10706" y="2993"/>
                  </a:lnTo>
                  <a:lnTo>
                    <a:pt x="10633" y="2920"/>
                  </a:lnTo>
                  <a:lnTo>
                    <a:pt x="10536" y="2847"/>
                  </a:lnTo>
                  <a:lnTo>
                    <a:pt x="10439" y="2799"/>
                  </a:lnTo>
                  <a:lnTo>
                    <a:pt x="10220" y="2726"/>
                  </a:lnTo>
                  <a:lnTo>
                    <a:pt x="9952" y="2653"/>
                  </a:lnTo>
                  <a:lnTo>
                    <a:pt x="9709" y="2628"/>
                  </a:lnTo>
                  <a:close/>
                  <a:moveTo>
                    <a:pt x="13797" y="3577"/>
                  </a:moveTo>
                  <a:lnTo>
                    <a:pt x="13578" y="3601"/>
                  </a:lnTo>
                  <a:lnTo>
                    <a:pt x="13334" y="3650"/>
                  </a:lnTo>
                  <a:lnTo>
                    <a:pt x="13115" y="3723"/>
                  </a:lnTo>
                  <a:lnTo>
                    <a:pt x="13018" y="3772"/>
                  </a:lnTo>
                  <a:lnTo>
                    <a:pt x="12945" y="3845"/>
                  </a:lnTo>
                  <a:lnTo>
                    <a:pt x="12945" y="3893"/>
                  </a:lnTo>
                  <a:lnTo>
                    <a:pt x="12945" y="3918"/>
                  </a:lnTo>
                  <a:lnTo>
                    <a:pt x="13042" y="3942"/>
                  </a:lnTo>
                  <a:lnTo>
                    <a:pt x="13140" y="3966"/>
                  </a:lnTo>
                  <a:lnTo>
                    <a:pt x="13334" y="3966"/>
                  </a:lnTo>
                  <a:lnTo>
                    <a:pt x="13699" y="3942"/>
                  </a:lnTo>
                  <a:lnTo>
                    <a:pt x="13918" y="3942"/>
                  </a:lnTo>
                  <a:lnTo>
                    <a:pt x="14137" y="3966"/>
                  </a:lnTo>
                  <a:lnTo>
                    <a:pt x="14356" y="3966"/>
                  </a:lnTo>
                  <a:lnTo>
                    <a:pt x="14478" y="3942"/>
                  </a:lnTo>
                  <a:lnTo>
                    <a:pt x="14575" y="3918"/>
                  </a:lnTo>
                  <a:lnTo>
                    <a:pt x="14600" y="3893"/>
                  </a:lnTo>
                  <a:lnTo>
                    <a:pt x="14600" y="3869"/>
                  </a:lnTo>
                  <a:lnTo>
                    <a:pt x="14624" y="3820"/>
                  </a:lnTo>
                  <a:lnTo>
                    <a:pt x="14600" y="3772"/>
                  </a:lnTo>
                  <a:lnTo>
                    <a:pt x="14527" y="3699"/>
                  </a:lnTo>
                  <a:lnTo>
                    <a:pt x="14454" y="3650"/>
                  </a:lnTo>
                  <a:lnTo>
                    <a:pt x="14381" y="3601"/>
                  </a:lnTo>
                  <a:lnTo>
                    <a:pt x="14186" y="3577"/>
                  </a:lnTo>
                  <a:close/>
                  <a:moveTo>
                    <a:pt x="3650" y="5548"/>
                  </a:moveTo>
                  <a:lnTo>
                    <a:pt x="3553" y="5597"/>
                  </a:lnTo>
                  <a:lnTo>
                    <a:pt x="3480" y="5621"/>
                  </a:lnTo>
                  <a:lnTo>
                    <a:pt x="3382" y="5694"/>
                  </a:lnTo>
                  <a:lnTo>
                    <a:pt x="3309" y="5767"/>
                  </a:lnTo>
                  <a:lnTo>
                    <a:pt x="3188" y="5937"/>
                  </a:lnTo>
                  <a:lnTo>
                    <a:pt x="3163" y="6035"/>
                  </a:lnTo>
                  <a:lnTo>
                    <a:pt x="3139" y="6132"/>
                  </a:lnTo>
                  <a:lnTo>
                    <a:pt x="3115" y="6254"/>
                  </a:lnTo>
                  <a:lnTo>
                    <a:pt x="3139" y="6375"/>
                  </a:lnTo>
                  <a:lnTo>
                    <a:pt x="3163" y="6473"/>
                  </a:lnTo>
                  <a:lnTo>
                    <a:pt x="3212" y="6594"/>
                  </a:lnTo>
                  <a:lnTo>
                    <a:pt x="3285" y="6692"/>
                  </a:lnTo>
                  <a:lnTo>
                    <a:pt x="3358" y="6765"/>
                  </a:lnTo>
                  <a:lnTo>
                    <a:pt x="3455" y="6838"/>
                  </a:lnTo>
                  <a:lnTo>
                    <a:pt x="3577" y="6886"/>
                  </a:lnTo>
                  <a:lnTo>
                    <a:pt x="3674" y="6911"/>
                  </a:lnTo>
                  <a:lnTo>
                    <a:pt x="3772" y="6935"/>
                  </a:lnTo>
                  <a:lnTo>
                    <a:pt x="3869" y="6911"/>
                  </a:lnTo>
                  <a:lnTo>
                    <a:pt x="3966" y="6911"/>
                  </a:lnTo>
                  <a:lnTo>
                    <a:pt x="4161" y="6813"/>
                  </a:lnTo>
                  <a:lnTo>
                    <a:pt x="4307" y="6692"/>
                  </a:lnTo>
                  <a:lnTo>
                    <a:pt x="4404" y="6521"/>
                  </a:lnTo>
                  <a:lnTo>
                    <a:pt x="4453" y="6351"/>
                  </a:lnTo>
                  <a:lnTo>
                    <a:pt x="4453" y="6181"/>
                  </a:lnTo>
                  <a:lnTo>
                    <a:pt x="4404" y="6010"/>
                  </a:lnTo>
                  <a:lnTo>
                    <a:pt x="4356" y="5937"/>
                  </a:lnTo>
                  <a:lnTo>
                    <a:pt x="4307" y="5840"/>
                  </a:lnTo>
                  <a:lnTo>
                    <a:pt x="4234" y="5743"/>
                  </a:lnTo>
                  <a:lnTo>
                    <a:pt x="4161" y="5670"/>
                  </a:lnTo>
                  <a:lnTo>
                    <a:pt x="4064" y="5621"/>
                  </a:lnTo>
                  <a:lnTo>
                    <a:pt x="3966" y="5572"/>
                  </a:lnTo>
                  <a:lnTo>
                    <a:pt x="3869" y="5548"/>
                  </a:lnTo>
                  <a:close/>
                  <a:moveTo>
                    <a:pt x="17495" y="7373"/>
                  </a:moveTo>
                  <a:lnTo>
                    <a:pt x="17739" y="7446"/>
                  </a:lnTo>
                  <a:lnTo>
                    <a:pt x="17617" y="7592"/>
                  </a:lnTo>
                  <a:lnTo>
                    <a:pt x="17447" y="7689"/>
                  </a:lnTo>
                  <a:lnTo>
                    <a:pt x="17447" y="7543"/>
                  </a:lnTo>
                  <a:lnTo>
                    <a:pt x="17495" y="7373"/>
                  </a:lnTo>
                  <a:close/>
                  <a:moveTo>
                    <a:pt x="5061" y="487"/>
                  </a:moveTo>
                  <a:lnTo>
                    <a:pt x="5256" y="560"/>
                  </a:lnTo>
                  <a:lnTo>
                    <a:pt x="5426" y="633"/>
                  </a:lnTo>
                  <a:lnTo>
                    <a:pt x="5621" y="682"/>
                  </a:lnTo>
                  <a:lnTo>
                    <a:pt x="5791" y="779"/>
                  </a:lnTo>
                  <a:lnTo>
                    <a:pt x="5913" y="852"/>
                  </a:lnTo>
                  <a:lnTo>
                    <a:pt x="6035" y="949"/>
                  </a:lnTo>
                  <a:lnTo>
                    <a:pt x="6254" y="1168"/>
                  </a:lnTo>
                  <a:lnTo>
                    <a:pt x="6473" y="1387"/>
                  </a:lnTo>
                  <a:lnTo>
                    <a:pt x="6692" y="1606"/>
                  </a:lnTo>
                  <a:lnTo>
                    <a:pt x="6813" y="1655"/>
                  </a:lnTo>
                  <a:lnTo>
                    <a:pt x="6911" y="1655"/>
                  </a:lnTo>
                  <a:lnTo>
                    <a:pt x="7032" y="1631"/>
                  </a:lnTo>
                  <a:lnTo>
                    <a:pt x="7105" y="1558"/>
                  </a:lnTo>
                  <a:lnTo>
                    <a:pt x="8127" y="1485"/>
                  </a:lnTo>
                  <a:lnTo>
                    <a:pt x="9174" y="1485"/>
                  </a:lnTo>
                  <a:lnTo>
                    <a:pt x="9490" y="1509"/>
                  </a:lnTo>
                  <a:lnTo>
                    <a:pt x="9806" y="1558"/>
                  </a:lnTo>
                  <a:lnTo>
                    <a:pt x="10439" y="1679"/>
                  </a:lnTo>
                  <a:lnTo>
                    <a:pt x="11047" y="1850"/>
                  </a:lnTo>
                  <a:lnTo>
                    <a:pt x="11655" y="2044"/>
                  </a:lnTo>
                  <a:lnTo>
                    <a:pt x="12093" y="2239"/>
                  </a:lnTo>
                  <a:lnTo>
                    <a:pt x="12556" y="2409"/>
                  </a:lnTo>
                  <a:lnTo>
                    <a:pt x="12434" y="2458"/>
                  </a:lnTo>
                  <a:lnTo>
                    <a:pt x="12361" y="2507"/>
                  </a:lnTo>
                  <a:lnTo>
                    <a:pt x="12288" y="2580"/>
                  </a:lnTo>
                  <a:lnTo>
                    <a:pt x="12264" y="2677"/>
                  </a:lnTo>
                  <a:lnTo>
                    <a:pt x="12264" y="2701"/>
                  </a:lnTo>
                  <a:lnTo>
                    <a:pt x="12288" y="2726"/>
                  </a:lnTo>
                  <a:lnTo>
                    <a:pt x="12385" y="2774"/>
                  </a:lnTo>
                  <a:lnTo>
                    <a:pt x="12483" y="2750"/>
                  </a:lnTo>
                  <a:lnTo>
                    <a:pt x="12677" y="2726"/>
                  </a:lnTo>
                  <a:lnTo>
                    <a:pt x="12872" y="2701"/>
                  </a:lnTo>
                  <a:lnTo>
                    <a:pt x="12969" y="2677"/>
                  </a:lnTo>
                  <a:lnTo>
                    <a:pt x="13042" y="2653"/>
                  </a:lnTo>
                  <a:lnTo>
                    <a:pt x="13626" y="2993"/>
                  </a:lnTo>
                  <a:lnTo>
                    <a:pt x="13432" y="3018"/>
                  </a:lnTo>
                  <a:lnTo>
                    <a:pt x="12896" y="3066"/>
                  </a:lnTo>
                  <a:lnTo>
                    <a:pt x="12653" y="3115"/>
                  </a:lnTo>
                  <a:lnTo>
                    <a:pt x="12410" y="3212"/>
                  </a:lnTo>
                  <a:lnTo>
                    <a:pt x="12385" y="3237"/>
                  </a:lnTo>
                  <a:lnTo>
                    <a:pt x="12410" y="3261"/>
                  </a:lnTo>
                  <a:lnTo>
                    <a:pt x="12531" y="3285"/>
                  </a:lnTo>
                  <a:lnTo>
                    <a:pt x="12653" y="3310"/>
                  </a:lnTo>
                  <a:lnTo>
                    <a:pt x="12921" y="3310"/>
                  </a:lnTo>
                  <a:lnTo>
                    <a:pt x="13432" y="3261"/>
                  </a:lnTo>
                  <a:lnTo>
                    <a:pt x="13699" y="3261"/>
                  </a:lnTo>
                  <a:lnTo>
                    <a:pt x="13991" y="3237"/>
                  </a:lnTo>
                  <a:lnTo>
                    <a:pt x="14259" y="3456"/>
                  </a:lnTo>
                  <a:lnTo>
                    <a:pt x="14527" y="3699"/>
                  </a:lnTo>
                  <a:lnTo>
                    <a:pt x="14819" y="3966"/>
                  </a:lnTo>
                  <a:lnTo>
                    <a:pt x="15062" y="4283"/>
                  </a:lnTo>
                  <a:lnTo>
                    <a:pt x="14794" y="4258"/>
                  </a:lnTo>
                  <a:lnTo>
                    <a:pt x="14551" y="4283"/>
                  </a:lnTo>
                  <a:lnTo>
                    <a:pt x="14308" y="4283"/>
                  </a:lnTo>
                  <a:lnTo>
                    <a:pt x="14016" y="4307"/>
                  </a:lnTo>
                  <a:lnTo>
                    <a:pt x="13870" y="4331"/>
                  </a:lnTo>
                  <a:lnTo>
                    <a:pt x="13724" y="4380"/>
                  </a:lnTo>
                  <a:lnTo>
                    <a:pt x="13626" y="4453"/>
                  </a:lnTo>
                  <a:lnTo>
                    <a:pt x="13529" y="4526"/>
                  </a:lnTo>
                  <a:lnTo>
                    <a:pt x="13529" y="4550"/>
                  </a:lnTo>
                  <a:lnTo>
                    <a:pt x="13553" y="4575"/>
                  </a:lnTo>
                  <a:lnTo>
                    <a:pt x="13651" y="4623"/>
                  </a:lnTo>
                  <a:lnTo>
                    <a:pt x="13748" y="4648"/>
                  </a:lnTo>
                  <a:lnTo>
                    <a:pt x="13967" y="4648"/>
                  </a:lnTo>
                  <a:lnTo>
                    <a:pt x="14429" y="4623"/>
                  </a:lnTo>
                  <a:lnTo>
                    <a:pt x="14770" y="4623"/>
                  </a:lnTo>
                  <a:lnTo>
                    <a:pt x="15086" y="4648"/>
                  </a:lnTo>
                  <a:lnTo>
                    <a:pt x="15232" y="4672"/>
                  </a:lnTo>
                  <a:lnTo>
                    <a:pt x="15354" y="4672"/>
                  </a:lnTo>
                  <a:lnTo>
                    <a:pt x="15549" y="5037"/>
                  </a:lnTo>
                  <a:lnTo>
                    <a:pt x="15330" y="4988"/>
                  </a:lnTo>
                  <a:lnTo>
                    <a:pt x="14600" y="4988"/>
                  </a:lnTo>
                  <a:lnTo>
                    <a:pt x="14332" y="5037"/>
                  </a:lnTo>
                  <a:lnTo>
                    <a:pt x="14210" y="5086"/>
                  </a:lnTo>
                  <a:lnTo>
                    <a:pt x="14089" y="5134"/>
                  </a:lnTo>
                  <a:lnTo>
                    <a:pt x="14064" y="5159"/>
                  </a:lnTo>
                  <a:lnTo>
                    <a:pt x="14064" y="5183"/>
                  </a:lnTo>
                  <a:lnTo>
                    <a:pt x="14064" y="5207"/>
                  </a:lnTo>
                  <a:lnTo>
                    <a:pt x="14089" y="5232"/>
                  </a:lnTo>
                  <a:lnTo>
                    <a:pt x="14186" y="5256"/>
                  </a:lnTo>
                  <a:lnTo>
                    <a:pt x="14283" y="5280"/>
                  </a:lnTo>
                  <a:lnTo>
                    <a:pt x="14502" y="5305"/>
                  </a:lnTo>
                  <a:lnTo>
                    <a:pt x="14916" y="5305"/>
                  </a:lnTo>
                  <a:lnTo>
                    <a:pt x="15305" y="5329"/>
                  </a:lnTo>
                  <a:lnTo>
                    <a:pt x="15695" y="5378"/>
                  </a:lnTo>
                  <a:lnTo>
                    <a:pt x="15792" y="5645"/>
                  </a:lnTo>
                  <a:lnTo>
                    <a:pt x="15889" y="5913"/>
                  </a:lnTo>
                  <a:lnTo>
                    <a:pt x="15743" y="5864"/>
                  </a:lnTo>
                  <a:lnTo>
                    <a:pt x="15597" y="5816"/>
                  </a:lnTo>
                  <a:lnTo>
                    <a:pt x="15305" y="5767"/>
                  </a:lnTo>
                  <a:lnTo>
                    <a:pt x="15038" y="5743"/>
                  </a:lnTo>
                  <a:lnTo>
                    <a:pt x="14746" y="5718"/>
                  </a:lnTo>
                  <a:lnTo>
                    <a:pt x="14454" y="5718"/>
                  </a:lnTo>
                  <a:lnTo>
                    <a:pt x="14186" y="5767"/>
                  </a:lnTo>
                  <a:lnTo>
                    <a:pt x="14162" y="5767"/>
                  </a:lnTo>
                  <a:lnTo>
                    <a:pt x="14137" y="5791"/>
                  </a:lnTo>
                  <a:lnTo>
                    <a:pt x="14162" y="5816"/>
                  </a:lnTo>
                  <a:lnTo>
                    <a:pt x="14162" y="5840"/>
                  </a:lnTo>
                  <a:lnTo>
                    <a:pt x="14259" y="5889"/>
                  </a:lnTo>
                  <a:lnTo>
                    <a:pt x="14381" y="5937"/>
                  </a:lnTo>
                  <a:lnTo>
                    <a:pt x="14600" y="5986"/>
                  </a:lnTo>
                  <a:lnTo>
                    <a:pt x="15038" y="6010"/>
                  </a:lnTo>
                  <a:lnTo>
                    <a:pt x="15354" y="6083"/>
                  </a:lnTo>
                  <a:lnTo>
                    <a:pt x="15670" y="6156"/>
                  </a:lnTo>
                  <a:lnTo>
                    <a:pt x="15841" y="6229"/>
                  </a:lnTo>
                  <a:lnTo>
                    <a:pt x="15914" y="6254"/>
                  </a:lnTo>
                  <a:lnTo>
                    <a:pt x="15987" y="6278"/>
                  </a:lnTo>
                  <a:lnTo>
                    <a:pt x="16035" y="6570"/>
                  </a:lnTo>
                  <a:lnTo>
                    <a:pt x="16084" y="6838"/>
                  </a:lnTo>
                  <a:lnTo>
                    <a:pt x="15914" y="6740"/>
                  </a:lnTo>
                  <a:lnTo>
                    <a:pt x="15743" y="6667"/>
                  </a:lnTo>
                  <a:lnTo>
                    <a:pt x="15524" y="6619"/>
                  </a:lnTo>
                  <a:lnTo>
                    <a:pt x="15305" y="6594"/>
                  </a:lnTo>
                  <a:lnTo>
                    <a:pt x="14867" y="6546"/>
                  </a:lnTo>
                  <a:lnTo>
                    <a:pt x="14551" y="6497"/>
                  </a:lnTo>
                  <a:lnTo>
                    <a:pt x="14527" y="6497"/>
                  </a:lnTo>
                  <a:lnTo>
                    <a:pt x="14502" y="6546"/>
                  </a:lnTo>
                  <a:lnTo>
                    <a:pt x="14575" y="6619"/>
                  </a:lnTo>
                  <a:lnTo>
                    <a:pt x="14624" y="6667"/>
                  </a:lnTo>
                  <a:lnTo>
                    <a:pt x="14794" y="6765"/>
                  </a:lnTo>
                  <a:lnTo>
                    <a:pt x="14965" y="6838"/>
                  </a:lnTo>
                  <a:lnTo>
                    <a:pt x="15159" y="6886"/>
                  </a:lnTo>
                  <a:lnTo>
                    <a:pt x="15378" y="6935"/>
                  </a:lnTo>
                  <a:lnTo>
                    <a:pt x="15597" y="7008"/>
                  </a:lnTo>
                  <a:lnTo>
                    <a:pt x="15816" y="7105"/>
                  </a:lnTo>
                  <a:lnTo>
                    <a:pt x="15987" y="7227"/>
                  </a:lnTo>
                  <a:lnTo>
                    <a:pt x="16060" y="7276"/>
                  </a:lnTo>
                  <a:lnTo>
                    <a:pt x="16108" y="7276"/>
                  </a:lnTo>
                  <a:lnTo>
                    <a:pt x="16133" y="7762"/>
                  </a:lnTo>
                  <a:lnTo>
                    <a:pt x="16060" y="7714"/>
                  </a:lnTo>
                  <a:lnTo>
                    <a:pt x="15743" y="7519"/>
                  </a:lnTo>
                  <a:lnTo>
                    <a:pt x="15427" y="7324"/>
                  </a:lnTo>
                  <a:lnTo>
                    <a:pt x="15281" y="7276"/>
                  </a:lnTo>
                  <a:lnTo>
                    <a:pt x="15013" y="7203"/>
                  </a:lnTo>
                  <a:lnTo>
                    <a:pt x="14794" y="7203"/>
                  </a:lnTo>
                  <a:lnTo>
                    <a:pt x="14770" y="7227"/>
                  </a:lnTo>
                  <a:lnTo>
                    <a:pt x="14746" y="7251"/>
                  </a:lnTo>
                  <a:lnTo>
                    <a:pt x="14746" y="7276"/>
                  </a:lnTo>
                  <a:lnTo>
                    <a:pt x="14746" y="7324"/>
                  </a:lnTo>
                  <a:lnTo>
                    <a:pt x="14794" y="7373"/>
                  </a:lnTo>
                  <a:lnTo>
                    <a:pt x="14843" y="7397"/>
                  </a:lnTo>
                  <a:lnTo>
                    <a:pt x="14965" y="7470"/>
                  </a:lnTo>
                  <a:lnTo>
                    <a:pt x="15378" y="7689"/>
                  </a:lnTo>
                  <a:lnTo>
                    <a:pt x="15597" y="7835"/>
                  </a:lnTo>
                  <a:lnTo>
                    <a:pt x="15816" y="7981"/>
                  </a:lnTo>
                  <a:lnTo>
                    <a:pt x="15962" y="8103"/>
                  </a:lnTo>
                  <a:lnTo>
                    <a:pt x="16108" y="8200"/>
                  </a:lnTo>
                  <a:lnTo>
                    <a:pt x="16035" y="8784"/>
                  </a:lnTo>
                  <a:lnTo>
                    <a:pt x="15914" y="8687"/>
                  </a:lnTo>
                  <a:lnTo>
                    <a:pt x="15792" y="8590"/>
                  </a:lnTo>
                  <a:lnTo>
                    <a:pt x="15549" y="8419"/>
                  </a:lnTo>
                  <a:lnTo>
                    <a:pt x="15354" y="8273"/>
                  </a:lnTo>
                  <a:lnTo>
                    <a:pt x="15111" y="8152"/>
                  </a:lnTo>
                  <a:lnTo>
                    <a:pt x="14867" y="8030"/>
                  </a:lnTo>
                  <a:lnTo>
                    <a:pt x="14746" y="7981"/>
                  </a:lnTo>
                  <a:lnTo>
                    <a:pt x="14624" y="7957"/>
                  </a:lnTo>
                  <a:lnTo>
                    <a:pt x="14600" y="7981"/>
                  </a:lnTo>
                  <a:lnTo>
                    <a:pt x="14575" y="8006"/>
                  </a:lnTo>
                  <a:lnTo>
                    <a:pt x="14575" y="8054"/>
                  </a:lnTo>
                  <a:lnTo>
                    <a:pt x="14575" y="8079"/>
                  </a:lnTo>
                  <a:lnTo>
                    <a:pt x="14746" y="8249"/>
                  </a:lnTo>
                  <a:lnTo>
                    <a:pt x="14940" y="8371"/>
                  </a:lnTo>
                  <a:lnTo>
                    <a:pt x="15330" y="8638"/>
                  </a:lnTo>
                  <a:lnTo>
                    <a:pt x="15622" y="8882"/>
                  </a:lnTo>
                  <a:lnTo>
                    <a:pt x="15792" y="9003"/>
                  </a:lnTo>
                  <a:lnTo>
                    <a:pt x="15962" y="9101"/>
                  </a:lnTo>
                  <a:lnTo>
                    <a:pt x="15889" y="9368"/>
                  </a:lnTo>
                  <a:lnTo>
                    <a:pt x="15792" y="9612"/>
                  </a:lnTo>
                  <a:lnTo>
                    <a:pt x="15695" y="9466"/>
                  </a:lnTo>
                  <a:lnTo>
                    <a:pt x="15549" y="9320"/>
                  </a:lnTo>
                  <a:lnTo>
                    <a:pt x="15281" y="9101"/>
                  </a:lnTo>
                  <a:lnTo>
                    <a:pt x="15135" y="8955"/>
                  </a:lnTo>
                  <a:lnTo>
                    <a:pt x="14965" y="8809"/>
                  </a:lnTo>
                  <a:lnTo>
                    <a:pt x="14794" y="8711"/>
                  </a:lnTo>
                  <a:lnTo>
                    <a:pt x="14697" y="8663"/>
                  </a:lnTo>
                  <a:lnTo>
                    <a:pt x="14600" y="8663"/>
                  </a:lnTo>
                  <a:lnTo>
                    <a:pt x="14600" y="8760"/>
                  </a:lnTo>
                  <a:lnTo>
                    <a:pt x="14648" y="8833"/>
                  </a:lnTo>
                  <a:lnTo>
                    <a:pt x="14746" y="9003"/>
                  </a:lnTo>
                  <a:lnTo>
                    <a:pt x="14867" y="9149"/>
                  </a:lnTo>
                  <a:lnTo>
                    <a:pt x="14989" y="9271"/>
                  </a:lnTo>
                  <a:lnTo>
                    <a:pt x="15330" y="9587"/>
                  </a:lnTo>
                  <a:lnTo>
                    <a:pt x="15476" y="9758"/>
                  </a:lnTo>
                  <a:lnTo>
                    <a:pt x="15549" y="9831"/>
                  </a:lnTo>
                  <a:lnTo>
                    <a:pt x="15646" y="9879"/>
                  </a:lnTo>
                  <a:lnTo>
                    <a:pt x="15646" y="9904"/>
                  </a:lnTo>
                  <a:lnTo>
                    <a:pt x="15476" y="10196"/>
                  </a:lnTo>
                  <a:lnTo>
                    <a:pt x="15232" y="10463"/>
                  </a:lnTo>
                  <a:lnTo>
                    <a:pt x="15232" y="10293"/>
                  </a:lnTo>
                  <a:lnTo>
                    <a:pt x="15159" y="10147"/>
                  </a:lnTo>
                  <a:lnTo>
                    <a:pt x="15013" y="9855"/>
                  </a:lnTo>
                  <a:lnTo>
                    <a:pt x="14843" y="9636"/>
                  </a:lnTo>
                  <a:lnTo>
                    <a:pt x="14673" y="9466"/>
                  </a:lnTo>
                  <a:lnTo>
                    <a:pt x="14454" y="9295"/>
                  </a:lnTo>
                  <a:lnTo>
                    <a:pt x="14235" y="9149"/>
                  </a:lnTo>
                  <a:lnTo>
                    <a:pt x="14186" y="9149"/>
                  </a:lnTo>
                  <a:lnTo>
                    <a:pt x="14186" y="9174"/>
                  </a:lnTo>
                  <a:lnTo>
                    <a:pt x="14308" y="9393"/>
                  </a:lnTo>
                  <a:lnTo>
                    <a:pt x="14429" y="9563"/>
                  </a:lnTo>
                  <a:lnTo>
                    <a:pt x="14697" y="9952"/>
                  </a:lnTo>
                  <a:lnTo>
                    <a:pt x="14794" y="10147"/>
                  </a:lnTo>
                  <a:lnTo>
                    <a:pt x="14867" y="10366"/>
                  </a:lnTo>
                  <a:lnTo>
                    <a:pt x="14916" y="10536"/>
                  </a:lnTo>
                  <a:lnTo>
                    <a:pt x="14965" y="10609"/>
                  </a:lnTo>
                  <a:lnTo>
                    <a:pt x="15038" y="10658"/>
                  </a:lnTo>
                  <a:lnTo>
                    <a:pt x="14892" y="10780"/>
                  </a:lnTo>
                  <a:lnTo>
                    <a:pt x="14843" y="10658"/>
                  </a:lnTo>
                  <a:lnTo>
                    <a:pt x="14794" y="10561"/>
                  </a:lnTo>
                  <a:lnTo>
                    <a:pt x="14648" y="10366"/>
                  </a:lnTo>
                  <a:lnTo>
                    <a:pt x="14308" y="10001"/>
                  </a:lnTo>
                  <a:lnTo>
                    <a:pt x="14113" y="9831"/>
                  </a:lnTo>
                  <a:lnTo>
                    <a:pt x="13918" y="9685"/>
                  </a:lnTo>
                  <a:lnTo>
                    <a:pt x="13894" y="9685"/>
                  </a:lnTo>
                  <a:lnTo>
                    <a:pt x="13870" y="9733"/>
                  </a:lnTo>
                  <a:lnTo>
                    <a:pt x="13918" y="9904"/>
                  </a:lnTo>
                  <a:lnTo>
                    <a:pt x="14016" y="10050"/>
                  </a:lnTo>
                  <a:lnTo>
                    <a:pt x="14113" y="10196"/>
                  </a:lnTo>
                  <a:lnTo>
                    <a:pt x="14235" y="10342"/>
                  </a:lnTo>
                  <a:lnTo>
                    <a:pt x="14356" y="10488"/>
                  </a:lnTo>
                  <a:lnTo>
                    <a:pt x="14478" y="10634"/>
                  </a:lnTo>
                  <a:lnTo>
                    <a:pt x="14575" y="10804"/>
                  </a:lnTo>
                  <a:lnTo>
                    <a:pt x="14600" y="10974"/>
                  </a:lnTo>
                  <a:lnTo>
                    <a:pt x="14502" y="11047"/>
                  </a:lnTo>
                  <a:lnTo>
                    <a:pt x="14356" y="10853"/>
                  </a:lnTo>
                  <a:lnTo>
                    <a:pt x="14186" y="10658"/>
                  </a:lnTo>
                  <a:lnTo>
                    <a:pt x="13991" y="10512"/>
                  </a:lnTo>
                  <a:lnTo>
                    <a:pt x="13797" y="10390"/>
                  </a:lnTo>
                  <a:lnTo>
                    <a:pt x="13772" y="10366"/>
                  </a:lnTo>
                  <a:lnTo>
                    <a:pt x="13724" y="10366"/>
                  </a:lnTo>
                  <a:lnTo>
                    <a:pt x="13675" y="10415"/>
                  </a:lnTo>
                  <a:lnTo>
                    <a:pt x="13651" y="10463"/>
                  </a:lnTo>
                  <a:lnTo>
                    <a:pt x="13651" y="10512"/>
                  </a:lnTo>
                  <a:lnTo>
                    <a:pt x="13675" y="10536"/>
                  </a:lnTo>
                  <a:lnTo>
                    <a:pt x="13845" y="10682"/>
                  </a:lnTo>
                  <a:lnTo>
                    <a:pt x="13991" y="10853"/>
                  </a:lnTo>
                  <a:lnTo>
                    <a:pt x="14113" y="11023"/>
                  </a:lnTo>
                  <a:lnTo>
                    <a:pt x="14235" y="11218"/>
                  </a:lnTo>
                  <a:lnTo>
                    <a:pt x="14040" y="11339"/>
                  </a:lnTo>
                  <a:lnTo>
                    <a:pt x="13918" y="11218"/>
                  </a:lnTo>
                  <a:lnTo>
                    <a:pt x="13797" y="11120"/>
                  </a:lnTo>
                  <a:lnTo>
                    <a:pt x="13675" y="11023"/>
                  </a:lnTo>
                  <a:lnTo>
                    <a:pt x="13578" y="10974"/>
                  </a:lnTo>
                  <a:lnTo>
                    <a:pt x="13529" y="10950"/>
                  </a:lnTo>
                  <a:lnTo>
                    <a:pt x="13480" y="10950"/>
                  </a:lnTo>
                  <a:lnTo>
                    <a:pt x="13407" y="10999"/>
                  </a:lnTo>
                  <a:lnTo>
                    <a:pt x="13407" y="11047"/>
                  </a:lnTo>
                  <a:lnTo>
                    <a:pt x="13383" y="11072"/>
                  </a:lnTo>
                  <a:lnTo>
                    <a:pt x="13407" y="11120"/>
                  </a:lnTo>
                  <a:lnTo>
                    <a:pt x="13432" y="11145"/>
                  </a:lnTo>
                  <a:lnTo>
                    <a:pt x="13553" y="11315"/>
                  </a:lnTo>
                  <a:lnTo>
                    <a:pt x="13675" y="11485"/>
                  </a:lnTo>
                  <a:lnTo>
                    <a:pt x="13724" y="11583"/>
                  </a:lnTo>
                  <a:lnTo>
                    <a:pt x="13553" y="11704"/>
                  </a:lnTo>
                  <a:lnTo>
                    <a:pt x="13432" y="11558"/>
                  </a:lnTo>
                  <a:lnTo>
                    <a:pt x="13261" y="11461"/>
                  </a:lnTo>
                  <a:lnTo>
                    <a:pt x="13213" y="11461"/>
                  </a:lnTo>
                  <a:lnTo>
                    <a:pt x="13188" y="11485"/>
                  </a:lnTo>
                  <a:lnTo>
                    <a:pt x="13188" y="11534"/>
                  </a:lnTo>
                  <a:lnTo>
                    <a:pt x="13213" y="11558"/>
                  </a:lnTo>
                  <a:lnTo>
                    <a:pt x="13261" y="11631"/>
                  </a:lnTo>
                  <a:lnTo>
                    <a:pt x="13310" y="11704"/>
                  </a:lnTo>
                  <a:lnTo>
                    <a:pt x="13359" y="11874"/>
                  </a:lnTo>
                  <a:lnTo>
                    <a:pt x="13359" y="11899"/>
                  </a:lnTo>
                  <a:lnTo>
                    <a:pt x="13237" y="12020"/>
                  </a:lnTo>
                  <a:lnTo>
                    <a:pt x="13188" y="12118"/>
                  </a:lnTo>
                  <a:lnTo>
                    <a:pt x="13164" y="12215"/>
                  </a:lnTo>
                  <a:lnTo>
                    <a:pt x="13188" y="12288"/>
                  </a:lnTo>
                  <a:lnTo>
                    <a:pt x="13213" y="12385"/>
                  </a:lnTo>
                  <a:lnTo>
                    <a:pt x="13213" y="12775"/>
                  </a:lnTo>
                  <a:lnTo>
                    <a:pt x="13237" y="13164"/>
                  </a:lnTo>
                  <a:lnTo>
                    <a:pt x="13237" y="13553"/>
                  </a:lnTo>
                  <a:lnTo>
                    <a:pt x="13213" y="13748"/>
                  </a:lnTo>
                  <a:lnTo>
                    <a:pt x="13188" y="13943"/>
                  </a:lnTo>
                  <a:lnTo>
                    <a:pt x="13140" y="14064"/>
                  </a:lnTo>
                  <a:lnTo>
                    <a:pt x="13067" y="14162"/>
                  </a:lnTo>
                  <a:lnTo>
                    <a:pt x="12994" y="14210"/>
                  </a:lnTo>
                  <a:lnTo>
                    <a:pt x="12921" y="14235"/>
                  </a:lnTo>
                  <a:lnTo>
                    <a:pt x="12823" y="14210"/>
                  </a:lnTo>
                  <a:lnTo>
                    <a:pt x="12726" y="14186"/>
                  </a:lnTo>
                  <a:lnTo>
                    <a:pt x="12507" y="14040"/>
                  </a:lnTo>
                  <a:lnTo>
                    <a:pt x="12288" y="13821"/>
                  </a:lnTo>
                  <a:lnTo>
                    <a:pt x="12069" y="13578"/>
                  </a:lnTo>
                  <a:lnTo>
                    <a:pt x="11728" y="13164"/>
                  </a:lnTo>
                  <a:lnTo>
                    <a:pt x="11850" y="13042"/>
                  </a:lnTo>
                  <a:lnTo>
                    <a:pt x="11923" y="12969"/>
                  </a:lnTo>
                  <a:lnTo>
                    <a:pt x="11947" y="12896"/>
                  </a:lnTo>
                  <a:lnTo>
                    <a:pt x="11947" y="12823"/>
                  </a:lnTo>
                  <a:lnTo>
                    <a:pt x="11923" y="12750"/>
                  </a:lnTo>
                  <a:lnTo>
                    <a:pt x="11874" y="12677"/>
                  </a:lnTo>
                  <a:lnTo>
                    <a:pt x="11826" y="12629"/>
                  </a:lnTo>
                  <a:lnTo>
                    <a:pt x="11777" y="12604"/>
                  </a:lnTo>
                  <a:lnTo>
                    <a:pt x="11680" y="12580"/>
                  </a:lnTo>
                  <a:lnTo>
                    <a:pt x="11655" y="12385"/>
                  </a:lnTo>
                  <a:lnTo>
                    <a:pt x="11631" y="12361"/>
                  </a:lnTo>
                  <a:lnTo>
                    <a:pt x="11582" y="12361"/>
                  </a:lnTo>
                  <a:lnTo>
                    <a:pt x="11582" y="12385"/>
                  </a:lnTo>
                  <a:lnTo>
                    <a:pt x="11558" y="12580"/>
                  </a:lnTo>
                  <a:lnTo>
                    <a:pt x="11509" y="12580"/>
                  </a:lnTo>
                  <a:lnTo>
                    <a:pt x="11485" y="12604"/>
                  </a:lnTo>
                  <a:lnTo>
                    <a:pt x="11461" y="12604"/>
                  </a:lnTo>
                  <a:lnTo>
                    <a:pt x="11242" y="12702"/>
                  </a:lnTo>
                  <a:lnTo>
                    <a:pt x="11169" y="12361"/>
                  </a:lnTo>
                  <a:lnTo>
                    <a:pt x="11144" y="12191"/>
                  </a:lnTo>
                  <a:lnTo>
                    <a:pt x="11169" y="12020"/>
                  </a:lnTo>
                  <a:lnTo>
                    <a:pt x="11144" y="11972"/>
                  </a:lnTo>
                  <a:lnTo>
                    <a:pt x="11120" y="11947"/>
                  </a:lnTo>
                  <a:lnTo>
                    <a:pt x="11071" y="11947"/>
                  </a:lnTo>
                  <a:lnTo>
                    <a:pt x="11047" y="11972"/>
                  </a:lnTo>
                  <a:lnTo>
                    <a:pt x="11023" y="12118"/>
                  </a:lnTo>
                  <a:lnTo>
                    <a:pt x="10998" y="12312"/>
                  </a:lnTo>
                  <a:lnTo>
                    <a:pt x="10998" y="12556"/>
                  </a:lnTo>
                  <a:lnTo>
                    <a:pt x="10998" y="12799"/>
                  </a:lnTo>
                  <a:lnTo>
                    <a:pt x="10633" y="12896"/>
                  </a:lnTo>
                  <a:lnTo>
                    <a:pt x="10609" y="12604"/>
                  </a:lnTo>
                  <a:lnTo>
                    <a:pt x="10560" y="12361"/>
                  </a:lnTo>
                  <a:lnTo>
                    <a:pt x="10512" y="12118"/>
                  </a:lnTo>
                  <a:lnTo>
                    <a:pt x="10390" y="11607"/>
                  </a:lnTo>
                  <a:lnTo>
                    <a:pt x="10366" y="11583"/>
                  </a:lnTo>
                  <a:lnTo>
                    <a:pt x="10342" y="11558"/>
                  </a:lnTo>
                  <a:lnTo>
                    <a:pt x="10293" y="11583"/>
                  </a:lnTo>
                  <a:lnTo>
                    <a:pt x="10269" y="11607"/>
                  </a:lnTo>
                  <a:lnTo>
                    <a:pt x="10244" y="11826"/>
                  </a:lnTo>
                  <a:lnTo>
                    <a:pt x="10244" y="12045"/>
                  </a:lnTo>
                  <a:lnTo>
                    <a:pt x="10269" y="12507"/>
                  </a:lnTo>
                  <a:lnTo>
                    <a:pt x="10269" y="12726"/>
                  </a:lnTo>
                  <a:lnTo>
                    <a:pt x="10269" y="12945"/>
                  </a:lnTo>
                  <a:lnTo>
                    <a:pt x="9636" y="12994"/>
                  </a:lnTo>
                  <a:lnTo>
                    <a:pt x="9612" y="12726"/>
                  </a:lnTo>
                  <a:lnTo>
                    <a:pt x="9612" y="12507"/>
                  </a:lnTo>
                  <a:lnTo>
                    <a:pt x="9612" y="12337"/>
                  </a:lnTo>
                  <a:lnTo>
                    <a:pt x="9612" y="12142"/>
                  </a:lnTo>
                  <a:lnTo>
                    <a:pt x="9563" y="11972"/>
                  </a:lnTo>
                  <a:lnTo>
                    <a:pt x="9514" y="11899"/>
                  </a:lnTo>
                  <a:lnTo>
                    <a:pt x="9466" y="11826"/>
                  </a:lnTo>
                  <a:lnTo>
                    <a:pt x="9417" y="11826"/>
                  </a:lnTo>
                  <a:lnTo>
                    <a:pt x="9393" y="11850"/>
                  </a:lnTo>
                  <a:lnTo>
                    <a:pt x="9344" y="12020"/>
                  </a:lnTo>
                  <a:lnTo>
                    <a:pt x="9320" y="12215"/>
                  </a:lnTo>
                  <a:lnTo>
                    <a:pt x="9295" y="12604"/>
                  </a:lnTo>
                  <a:lnTo>
                    <a:pt x="9271" y="12799"/>
                  </a:lnTo>
                  <a:lnTo>
                    <a:pt x="9247" y="12994"/>
                  </a:lnTo>
                  <a:lnTo>
                    <a:pt x="9052" y="12994"/>
                  </a:lnTo>
                  <a:lnTo>
                    <a:pt x="9003" y="12604"/>
                  </a:lnTo>
                  <a:lnTo>
                    <a:pt x="8930" y="12191"/>
                  </a:lnTo>
                  <a:lnTo>
                    <a:pt x="8857" y="11753"/>
                  </a:lnTo>
                  <a:lnTo>
                    <a:pt x="8833" y="11704"/>
                  </a:lnTo>
                  <a:lnTo>
                    <a:pt x="8784" y="11680"/>
                  </a:lnTo>
                  <a:lnTo>
                    <a:pt x="8711" y="11704"/>
                  </a:lnTo>
                  <a:lnTo>
                    <a:pt x="8711" y="11777"/>
                  </a:lnTo>
                  <a:lnTo>
                    <a:pt x="8711" y="12191"/>
                  </a:lnTo>
                  <a:lnTo>
                    <a:pt x="8687" y="12604"/>
                  </a:lnTo>
                  <a:lnTo>
                    <a:pt x="8687" y="12994"/>
                  </a:lnTo>
                  <a:lnTo>
                    <a:pt x="8176" y="12994"/>
                  </a:lnTo>
                  <a:lnTo>
                    <a:pt x="8200" y="12653"/>
                  </a:lnTo>
                  <a:lnTo>
                    <a:pt x="8273" y="12215"/>
                  </a:lnTo>
                  <a:lnTo>
                    <a:pt x="8346" y="11777"/>
                  </a:lnTo>
                  <a:lnTo>
                    <a:pt x="8346" y="11704"/>
                  </a:lnTo>
                  <a:lnTo>
                    <a:pt x="8298" y="11655"/>
                  </a:lnTo>
                  <a:lnTo>
                    <a:pt x="8249" y="11655"/>
                  </a:lnTo>
                  <a:lnTo>
                    <a:pt x="8200" y="11704"/>
                  </a:lnTo>
                  <a:lnTo>
                    <a:pt x="8079" y="11899"/>
                  </a:lnTo>
                  <a:lnTo>
                    <a:pt x="8006" y="12118"/>
                  </a:lnTo>
                  <a:lnTo>
                    <a:pt x="7933" y="12337"/>
                  </a:lnTo>
                  <a:lnTo>
                    <a:pt x="7884" y="12556"/>
                  </a:lnTo>
                  <a:lnTo>
                    <a:pt x="7835" y="12750"/>
                  </a:lnTo>
                  <a:lnTo>
                    <a:pt x="7811" y="12969"/>
                  </a:lnTo>
                  <a:lnTo>
                    <a:pt x="7300" y="12945"/>
                  </a:lnTo>
                  <a:lnTo>
                    <a:pt x="7349" y="12653"/>
                  </a:lnTo>
                  <a:lnTo>
                    <a:pt x="7397" y="12385"/>
                  </a:lnTo>
                  <a:lnTo>
                    <a:pt x="7495" y="12045"/>
                  </a:lnTo>
                  <a:lnTo>
                    <a:pt x="7592" y="11680"/>
                  </a:lnTo>
                  <a:lnTo>
                    <a:pt x="7568" y="11655"/>
                  </a:lnTo>
                  <a:lnTo>
                    <a:pt x="7543" y="11631"/>
                  </a:lnTo>
                  <a:lnTo>
                    <a:pt x="7470" y="11680"/>
                  </a:lnTo>
                  <a:lnTo>
                    <a:pt x="7397" y="11728"/>
                  </a:lnTo>
                  <a:lnTo>
                    <a:pt x="7276" y="11850"/>
                  </a:lnTo>
                  <a:lnTo>
                    <a:pt x="7178" y="11996"/>
                  </a:lnTo>
                  <a:lnTo>
                    <a:pt x="7130" y="12166"/>
                  </a:lnTo>
                  <a:lnTo>
                    <a:pt x="7008" y="12507"/>
                  </a:lnTo>
                  <a:lnTo>
                    <a:pt x="6959" y="12702"/>
                  </a:lnTo>
                  <a:lnTo>
                    <a:pt x="6935" y="12872"/>
                  </a:lnTo>
                  <a:lnTo>
                    <a:pt x="6473" y="12702"/>
                  </a:lnTo>
                  <a:lnTo>
                    <a:pt x="6521" y="12556"/>
                  </a:lnTo>
                  <a:lnTo>
                    <a:pt x="6546" y="12483"/>
                  </a:lnTo>
                  <a:lnTo>
                    <a:pt x="6546" y="12410"/>
                  </a:lnTo>
                  <a:lnTo>
                    <a:pt x="6546" y="12337"/>
                  </a:lnTo>
                  <a:lnTo>
                    <a:pt x="6497" y="12288"/>
                  </a:lnTo>
                  <a:lnTo>
                    <a:pt x="6473" y="12288"/>
                  </a:lnTo>
                  <a:lnTo>
                    <a:pt x="6375" y="12385"/>
                  </a:lnTo>
                  <a:lnTo>
                    <a:pt x="6302" y="12483"/>
                  </a:lnTo>
                  <a:lnTo>
                    <a:pt x="6181" y="12629"/>
                  </a:lnTo>
                  <a:lnTo>
                    <a:pt x="5889" y="12629"/>
                  </a:lnTo>
                  <a:lnTo>
                    <a:pt x="5816" y="12653"/>
                  </a:lnTo>
                  <a:lnTo>
                    <a:pt x="5743" y="12750"/>
                  </a:lnTo>
                  <a:lnTo>
                    <a:pt x="5743" y="12799"/>
                  </a:lnTo>
                  <a:lnTo>
                    <a:pt x="5743" y="12872"/>
                  </a:lnTo>
                  <a:lnTo>
                    <a:pt x="5743" y="12921"/>
                  </a:lnTo>
                  <a:lnTo>
                    <a:pt x="5791" y="12969"/>
                  </a:lnTo>
                  <a:lnTo>
                    <a:pt x="5986" y="13115"/>
                  </a:lnTo>
                  <a:lnTo>
                    <a:pt x="6181" y="13237"/>
                  </a:lnTo>
                  <a:lnTo>
                    <a:pt x="5986" y="13505"/>
                  </a:lnTo>
                  <a:lnTo>
                    <a:pt x="5767" y="13748"/>
                  </a:lnTo>
                  <a:lnTo>
                    <a:pt x="5305" y="14210"/>
                  </a:lnTo>
                  <a:lnTo>
                    <a:pt x="5134" y="14381"/>
                  </a:lnTo>
                  <a:lnTo>
                    <a:pt x="4988" y="14527"/>
                  </a:lnTo>
                  <a:lnTo>
                    <a:pt x="4891" y="14551"/>
                  </a:lnTo>
                  <a:lnTo>
                    <a:pt x="4818" y="14551"/>
                  </a:lnTo>
                  <a:lnTo>
                    <a:pt x="4721" y="14527"/>
                  </a:lnTo>
                  <a:lnTo>
                    <a:pt x="4648" y="14454"/>
                  </a:lnTo>
                  <a:lnTo>
                    <a:pt x="4648" y="13383"/>
                  </a:lnTo>
                  <a:lnTo>
                    <a:pt x="4623" y="12872"/>
                  </a:lnTo>
                  <a:lnTo>
                    <a:pt x="4599" y="12337"/>
                  </a:lnTo>
                  <a:lnTo>
                    <a:pt x="4575" y="12239"/>
                  </a:lnTo>
                  <a:lnTo>
                    <a:pt x="4526" y="12191"/>
                  </a:lnTo>
                  <a:lnTo>
                    <a:pt x="4502" y="12166"/>
                  </a:lnTo>
                  <a:lnTo>
                    <a:pt x="4404" y="12118"/>
                  </a:lnTo>
                  <a:lnTo>
                    <a:pt x="4307" y="12020"/>
                  </a:lnTo>
                  <a:lnTo>
                    <a:pt x="4185" y="11947"/>
                  </a:lnTo>
                  <a:lnTo>
                    <a:pt x="3918" y="11801"/>
                  </a:lnTo>
                  <a:lnTo>
                    <a:pt x="3650" y="11680"/>
                  </a:lnTo>
                  <a:lnTo>
                    <a:pt x="3407" y="11510"/>
                  </a:lnTo>
                  <a:lnTo>
                    <a:pt x="3163" y="11339"/>
                  </a:lnTo>
                  <a:lnTo>
                    <a:pt x="2920" y="11145"/>
                  </a:lnTo>
                  <a:lnTo>
                    <a:pt x="2677" y="10926"/>
                  </a:lnTo>
                  <a:lnTo>
                    <a:pt x="2482" y="10658"/>
                  </a:lnTo>
                  <a:lnTo>
                    <a:pt x="2288" y="10390"/>
                  </a:lnTo>
                  <a:lnTo>
                    <a:pt x="2117" y="10098"/>
                  </a:lnTo>
                  <a:lnTo>
                    <a:pt x="1947" y="9758"/>
                  </a:lnTo>
                  <a:lnTo>
                    <a:pt x="1850" y="9587"/>
                  </a:lnTo>
                  <a:lnTo>
                    <a:pt x="1752" y="9441"/>
                  </a:lnTo>
                  <a:lnTo>
                    <a:pt x="1704" y="9028"/>
                  </a:lnTo>
                  <a:lnTo>
                    <a:pt x="1655" y="8614"/>
                  </a:lnTo>
                  <a:lnTo>
                    <a:pt x="1655" y="8517"/>
                  </a:lnTo>
                  <a:lnTo>
                    <a:pt x="1631" y="8371"/>
                  </a:lnTo>
                  <a:lnTo>
                    <a:pt x="1582" y="8249"/>
                  </a:lnTo>
                  <a:lnTo>
                    <a:pt x="1533" y="8225"/>
                  </a:lnTo>
                  <a:lnTo>
                    <a:pt x="1485" y="8225"/>
                  </a:lnTo>
                  <a:lnTo>
                    <a:pt x="1412" y="8249"/>
                  </a:lnTo>
                  <a:lnTo>
                    <a:pt x="1363" y="8322"/>
                  </a:lnTo>
                  <a:lnTo>
                    <a:pt x="1339" y="8371"/>
                  </a:lnTo>
                  <a:lnTo>
                    <a:pt x="1314" y="8444"/>
                  </a:lnTo>
                  <a:lnTo>
                    <a:pt x="1290" y="8614"/>
                  </a:lnTo>
                  <a:lnTo>
                    <a:pt x="1266" y="8760"/>
                  </a:lnTo>
                  <a:lnTo>
                    <a:pt x="1266" y="8906"/>
                  </a:lnTo>
                  <a:lnTo>
                    <a:pt x="1266" y="9076"/>
                  </a:lnTo>
                  <a:lnTo>
                    <a:pt x="1120" y="9101"/>
                  </a:lnTo>
                  <a:lnTo>
                    <a:pt x="998" y="9149"/>
                  </a:lnTo>
                  <a:lnTo>
                    <a:pt x="828" y="9003"/>
                  </a:lnTo>
                  <a:lnTo>
                    <a:pt x="755" y="8906"/>
                  </a:lnTo>
                  <a:lnTo>
                    <a:pt x="682" y="8809"/>
                  </a:lnTo>
                  <a:lnTo>
                    <a:pt x="584" y="8565"/>
                  </a:lnTo>
                  <a:lnTo>
                    <a:pt x="511" y="8322"/>
                  </a:lnTo>
                  <a:lnTo>
                    <a:pt x="463" y="8079"/>
                  </a:lnTo>
                  <a:lnTo>
                    <a:pt x="438" y="7811"/>
                  </a:lnTo>
                  <a:lnTo>
                    <a:pt x="438" y="7592"/>
                  </a:lnTo>
                  <a:lnTo>
                    <a:pt x="438" y="7373"/>
                  </a:lnTo>
                  <a:lnTo>
                    <a:pt x="487" y="7154"/>
                  </a:lnTo>
                  <a:lnTo>
                    <a:pt x="536" y="6911"/>
                  </a:lnTo>
                  <a:lnTo>
                    <a:pt x="609" y="6740"/>
                  </a:lnTo>
                  <a:lnTo>
                    <a:pt x="706" y="6570"/>
                  </a:lnTo>
                  <a:lnTo>
                    <a:pt x="925" y="6302"/>
                  </a:lnTo>
                  <a:lnTo>
                    <a:pt x="998" y="6302"/>
                  </a:lnTo>
                  <a:lnTo>
                    <a:pt x="1290" y="6327"/>
                  </a:lnTo>
                  <a:lnTo>
                    <a:pt x="1436" y="6302"/>
                  </a:lnTo>
                  <a:lnTo>
                    <a:pt x="1533" y="6327"/>
                  </a:lnTo>
                  <a:lnTo>
                    <a:pt x="1631" y="6327"/>
                  </a:lnTo>
                  <a:lnTo>
                    <a:pt x="1728" y="6254"/>
                  </a:lnTo>
                  <a:lnTo>
                    <a:pt x="1752" y="6205"/>
                  </a:lnTo>
                  <a:lnTo>
                    <a:pt x="1777" y="6156"/>
                  </a:lnTo>
                  <a:lnTo>
                    <a:pt x="1874" y="5840"/>
                  </a:lnTo>
                  <a:lnTo>
                    <a:pt x="1971" y="5548"/>
                  </a:lnTo>
                  <a:lnTo>
                    <a:pt x="2093" y="5280"/>
                  </a:lnTo>
                  <a:lnTo>
                    <a:pt x="2239" y="5013"/>
                  </a:lnTo>
                  <a:lnTo>
                    <a:pt x="2409" y="4769"/>
                  </a:lnTo>
                  <a:lnTo>
                    <a:pt x="2604" y="4526"/>
                  </a:lnTo>
                  <a:lnTo>
                    <a:pt x="3017" y="4039"/>
                  </a:lnTo>
                  <a:lnTo>
                    <a:pt x="3407" y="3601"/>
                  </a:lnTo>
                  <a:lnTo>
                    <a:pt x="3820" y="3164"/>
                  </a:lnTo>
                  <a:lnTo>
                    <a:pt x="4137" y="2872"/>
                  </a:lnTo>
                  <a:lnTo>
                    <a:pt x="4283" y="2726"/>
                  </a:lnTo>
                  <a:lnTo>
                    <a:pt x="4429" y="2555"/>
                  </a:lnTo>
                  <a:lnTo>
                    <a:pt x="4502" y="2555"/>
                  </a:lnTo>
                  <a:lnTo>
                    <a:pt x="4550" y="2507"/>
                  </a:lnTo>
                  <a:lnTo>
                    <a:pt x="4599" y="2361"/>
                  </a:lnTo>
                  <a:lnTo>
                    <a:pt x="4599" y="2215"/>
                  </a:lnTo>
                  <a:lnTo>
                    <a:pt x="4599" y="2069"/>
                  </a:lnTo>
                  <a:lnTo>
                    <a:pt x="4623" y="1923"/>
                  </a:lnTo>
                  <a:lnTo>
                    <a:pt x="4672" y="1631"/>
                  </a:lnTo>
                  <a:lnTo>
                    <a:pt x="4745" y="1339"/>
                  </a:lnTo>
                  <a:lnTo>
                    <a:pt x="4891" y="901"/>
                  </a:lnTo>
                  <a:lnTo>
                    <a:pt x="5061" y="487"/>
                  </a:lnTo>
                  <a:close/>
                  <a:moveTo>
                    <a:pt x="4915" y="0"/>
                  </a:moveTo>
                  <a:lnTo>
                    <a:pt x="4842" y="25"/>
                  </a:lnTo>
                  <a:lnTo>
                    <a:pt x="4794" y="49"/>
                  </a:lnTo>
                  <a:lnTo>
                    <a:pt x="4696" y="146"/>
                  </a:lnTo>
                  <a:lnTo>
                    <a:pt x="4599" y="268"/>
                  </a:lnTo>
                  <a:lnTo>
                    <a:pt x="4526" y="414"/>
                  </a:lnTo>
                  <a:lnTo>
                    <a:pt x="4453" y="584"/>
                  </a:lnTo>
                  <a:lnTo>
                    <a:pt x="4356" y="925"/>
                  </a:lnTo>
                  <a:lnTo>
                    <a:pt x="4283" y="1217"/>
                  </a:lnTo>
                  <a:lnTo>
                    <a:pt x="4210" y="1436"/>
                  </a:lnTo>
                  <a:lnTo>
                    <a:pt x="4137" y="1728"/>
                  </a:lnTo>
                  <a:lnTo>
                    <a:pt x="4112" y="2020"/>
                  </a:lnTo>
                  <a:lnTo>
                    <a:pt x="4112" y="2166"/>
                  </a:lnTo>
                  <a:lnTo>
                    <a:pt x="4137" y="2288"/>
                  </a:lnTo>
                  <a:lnTo>
                    <a:pt x="3893" y="2385"/>
                  </a:lnTo>
                  <a:lnTo>
                    <a:pt x="3674" y="2531"/>
                  </a:lnTo>
                  <a:lnTo>
                    <a:pt x="3455" y="2726"/>
                  </a:lnTo>
                  <a:lnTo>
                    <a:pt x="3236" y="2945"/>
                  </a:lnTo>
                  <a:lnTo>
                    <a:pt x="2871" y="3383"/>
                  </a:lnTo>
                  <a:lnTo>
                    <a:pt x="2531" y="3772"/>
                  </a:lnTo>
                  <a:lnTo>
                    <a:pt x="2142" y="4210"/>
                  </a:lnTo>
                  <a:lnTo>
                    <a:pt x="1923" y="4453"/>
                  </a:lnTo>
                  <a:lnTo>
                    <a:pt x="1752" y="4721"/>
                  </a:lnTo>
                  <a:lnTo>
                    <a:pt x="1582" y="4988"/>
                  </a:lnTo>
                  <a:lnTo>
                    <a:pt x="1436" y="5280"/>
                  </a:lnTo>
                  <a:lnTo>
                    <a:pt x="1339" y="5572"/>
                  </a:lnTo>
                  <a:lnTo>
                    <a:pt x="1290" y="5864"/>
                  </a:lnTo>
                  <a:lnTo>
                    <a:pt x="925" y="5864"/>
                  </a:lnTo>
                  <a:lnTo>
                    <a:pt x="755" y="5889"/>
                  </a:lnTo>
                  <a:lnTo>
                    <a:pt x="633" y="5937"/>
                  </a:lnTo>
                  <a:lnTo>
                    <a:pt x="536" y="5986"/>
                  </a:lnTo>
                  <a:lnTo>
                    <a:pt x="438" y="6083"/>
                  </a:lnTo>
                  <a:lnTo>
                    <a:pt x="341" y="6181"/>
                  </a:lnTo>
                  <a:lnTo>
                    <a:pt x="268" y="6302"/>
                  </a:lnTo>
                  <a:lnTo>
                    <a:pt x="219" y="6424"/>
                  </a:lnTo>
                  <a:lnTo>
                    <a:pt x="122" y="6716"/>
                  </a:lnTo>
                  <a:lnTo>
                    <a:pt x="49" y="7032"/>
                  </a:lnTo>
                  <a:lnTo>
                    <a:pt x="25" y="7324"/>
                  </a:lnTo>
                  <a:lnTo>
                    <a:pt x="0" y="7592"/>
                  </a:lnTo>
                  <a:lnTo>
                    <a:pt x="0" y="7811"/>
                  </a:lnTo>
                  <a:lnTo>
                    <a:pt x="25" y="8054"/>
                  </a:lnTo>
                  <a:lnTo>
                    <a:pt x="49" y="8322"/>
                  </a:lnTo>
                  <a:lnTo>
                    <a:pt x="122" y="8638"/>
                  </a:lnTo>
                  <a:lnTo>
                    <a:pt x="219" y="8930"/>
                  </a:lnTo>
                  <a:lnTo>
                    <a:pt x="365" y="9198"/>
                  </a:lnTo>
                  <a:lnTo>
                    <a:pt x="438" y="9320"/>
                  </a:lnTo>
                  <a:lnTo>
                    <a:pt x="536" y="9417"/>
                  </a:lnTo>
                  <a:lnTo>
                    <a:pt x="633" y="9514"/>
                  </a:lnTo>
                  <a:lnTo>
                    <a:pt x="730" y="9563"/>
                  </a:lnTo>
                  <a:lnTo>
                    <a:pt x="852" y="9612"/>
                  </a:lnTo>
                  <a:lnTo>
                    <a:pt x="1047" y="9612"/>
                  </a:lnTo>
                  <a:lnTo>
                    <a:pt x="1095" y="9587"/>
                  </a:lnTo>
                  <a:lnTo>
                    <a:pt x="1314" y="9587"/>
                  </a:lnTo>
                  <a:lnTo>
                    <a:pt x="1339" y="9612"/>
                  </a:lnTo>
                  <a:lnTo>
                    <a:pt x="1387" y="9758"/>
                  </a:lnTo>
                  <a:lnTo>
                    <a:pt x="1436" y="9928"/>
                  </a:lnTo>
                  <a:lnTo>
                    <a:pt x="1582" y="10220"/>
                  </a:lnTo>
                  <a:lnTo>
                    <a:pt x="1752" y="10512"/>
                  </a:lnTo>
                  <a:lnTo>
                    <a:pt x="1923" y="10804"/>
                  </a:lnTo>
                  <a:lnTo>
                    <a:pt x="2117" y="11072"/>
                  </a:lnTo>
                  <a:lnTo>
                    <a:pt x="2312" y="11315"/>
                  </a:lnTo>
                  <a:lnTo>
                    <a:pt x="2531" y="11510"/>
                  </a:lnTo>
                  <a:lnTo>
                    <a:pt x="2750" y="11704"/>
                  </a:lnTo>
                  <a:lnTo>
                    <a:pt x="3236" y="12045"/>
                  </a:lnTo>
                  <a:lnTo>
                    <a:pt x="3455" y="12191"/>
                  </a:lnTo>
                  <a:lnTo>
                    <a:pt x="3674" y="12288"/>
                  </a:lnTo>
                  <a:lnTo>
                    <a:pt x="3918" y="12385"/>
                  </a:lnTo>
                  <a:lnTo>
                    <a:pt x="4137" y="12507"/>
                  </a:lnTo>
                  <a:lnTo>
                    <a:pt x="4161" y="12531"/>
                  </a:lnTo>
                  <a:lnTo>
                    <a:pt x="4112" y="13067"/>
                  </a:lnTo>
                  <a:lnTo>
                    <a:pt x="4112" y="13626"/>
                  </a:lnTo>
                  <a:lnTo>
                    <a:pt x="4112" y="14746"/>
                  </a:lnTo>
                  <a:lnTo>
                    <a:pt x="4137" y="14819"/>
                  </a:lnTo>
                  <a:lnTo>
                    <a:pt x="4161" y="14867"/>
                  </a:lnTo>
                  <a:lnTo>
                    <a:pt x="4185" y="14916"/>
                  </a:lnTo>
                  <a:lnTo>
                    <a:pt x="4234" y="14965"/>
                  </a:lnTo>
                  <a:lnTo>
                    <a:pt x="4331" y="14989"/>
                  </a:lnTo>
                  <a:lnTo>
                    <a:pt x="4453" y="14989"/>
                  </a:lnTo>
                  <a:lnTo>
                    <a:pt x="4550" y="15062"/>
                  </a:lnTo>
                  <a:lnTo>
                    <a:pt x="4648" y="15111"/>
                  </a:lnTo>
                  <a:lnTo>
                    <a:pt x="4769" y="15135"/>
                  </a:lnTo>
                  <a:lnTo>
                    <a:pt x="4891" y="15111"/>
                  </a:lnTo>
                  <a:lnTo>
                    <a:pt x="4988" y="15086"/>
                  </a:lnTo>
                  <a:lnTo>
                    <a:pt x="5110" y="15038"/>
                  </a:lnTo>
                  <a:lnTo>
                    <a:pt x="5305" y="14940"/>
                  </a:lnTo>
                  <a:lnTo>
                    <a:pt x="5548" y="14721"/>
                  </a:lnTo>
                  <a:lnTo>
                    <a:pt x="5791" y="14502"/>
                  </a:lnTo>
                  <a:lnTo>
                    <a:pt x="6229" y="14040"/>
                  </a:lnTo>
                  <a:lnTo>
                    <a:pt x="6497" y="13748"/>
                  </a:lnTo>
                  <a:lnTo>
                    <a:pt x="6619" y="13602"/>
                  </a:lnTo>
                  <a:lnTo>
                    <a:pt x="6716" y="13432"/>
                  </a:lnTo>
                  <a:lnTo>
                    <a:pt x="6984" y="13505"/>
                  </a:lnTo>
                  <a:lnTo>
                    <a:pt x="7227" y="13529"/>
                  </a:lnTo>
                  <a:lnTo>
                    <a:pt x="7762" y="13578"/>
                  </a:lnTo>
                  <a:lnTo>
                    <a:pt x="8273" y="13578"/>
                  </a:lnTo>
                  <a:lnTo>
                    <a:pt x="8760" y="13602"/>
                  </a:lnTo>
                  <a:lnTo>
                    <a:pt x="9198" y="13578"/>
                  </a:lnTo>
                  <a:lnTo>
                    <a:pt x="9660" y="13578"/>
                  </a:lnTo>
                  <a:lnTo>
                    <a:pt x="10098" y="13529"/>
                  </a:lnTo>
                  <a:lnTo>
                    <a:pt x="10560" y="13480"/>
                  </a:lnTo>
                  <a:lnTo>
                    <a:pt x="10925" y="13407"/>
                  </a:lnTo>
                  <a:lnTo>
                    <a:pt x="11315" y="13334"/>
                  </a:lnTo>
                  <a:lnTo>
                    <a:pt x="11363" y="13480"/>
                  </a:lnTo>
                  <a:lnTo>
                    <a:pt x="11436" y="13626"/>
                  </a:lnTo>
                  <a:lnTo>
                    <a:pt x="11607" y="13943"/>
                  </a:lnTo>
                  <a:lnTo>
                    <a:pt x="11850" y="14210"/>
                  </a:lnTo>
                  <a:lnTo>
                    <a:pt x="11972" y="14356"/>
                  </a:lnTo>
                  <a:lnTo>
                    <a:pt x="12118" y="14478"/>
                  </a:lnTo>
                  <a:lnTo>
                    <a:pt x="12264" y="14575"/>
                  </a:lnTo>
                  <a:lnTo>
                    <a:pt x="12410" y="14673"/>
                  </a:lnTo>
                  <a:lnTo>
                    <a:pt x="12580" y="14721"/>
                  </a:lnTo>
                  <a:lnTo>
                    <a:pt x="12726" y="14770"/>
                  </a:lnTo>
                  <a:lnTo>
                    <a:pt x="12896" y="14794"/>
                  </a:lnTo>
                  <a:lnTo>
                    <a:pt x="13042" y="14770"/>
                  </a:lnTo>
                  <a:lnTo>
                    <a:pt x="13213" y="14721"/>
                  </a:lnTo>
                  <a:lnTo>
                    <a:pt x="13359" y="14624"/>
                  </a:lnTo>
                  <a:lnTo>
                    <a:pt x="13480" y="14527"/>
                  </a:lnTo>
                  <a:lnTo>
                    <a:pt x="13578" y="14405"/>
                  </a:lnTo>
                  <a:lnTo>
                    <a:pt x="13651" y="14283"/>
                  </a:lnTo>
                  <a:lnTo>
                    <a:pt x="13724" y="14162"/>
                  </a:lnTo>
                  <a:lnTo>
                    <a:pt x="13748" y="14016"/>
                  </a:lnTo>
                  <a:lnTo>
                    <a:pt x="13772" y="13845"/>
                  </a:lnTo>
                  <a:lnTo>
                    <a:pt x="13797" y="13529"/>
                  </a:lnTo>
                  <a:lnTo>
                    <a:pt x="13772" y="13213"/>
                  </a:lnTo>
                  <a:lnTo>
                    <a:pt x="13748" y="12872"/>
                  </a:lnTo>
                  <a:lnTo>
                    <a:pt x="13748" y="12580"/>
                  </a:lnTo>
                  <a:lnTo>
                    <a:pt x="13748" y="12288"/>
                  </a:lnTo>
                  <a:lnTo>
                    <a:pt x="13943" y="12118"/>
                  </a:lnTo>
                  <a:lnTo>
                    <a:pt x="14137" y="11947"/>
                  </a:lnTo>
                  <a:lnTo>
                    <a:pt x="14551" y="11655"/>
                  </a:lnTo>
                  <a:lnTo>
                    <a:pt x="14989" y="11388"/>
                  </a:lnTo>
                  <a:lnTo>
                    <a:pt x="15403" y="11072"/>
                  </a:lnTo>
                  <a:lnTo>
                    <a:pt x="15622" y="10877"/>
                  </a:lnTo>
                  <a:lnTo>
                    <a:pt x="15816" y="10634"/>
                  </a:lnTo>
                  <a:lnTo>
                    <a:pt x="15987" y="10390"/>
                  </a:lnTo>
                  <a:lnTo>
                    <a:pt x="16133" y="10123"/>
                  </a:lnTo>
                  <a:lnTo>
                    <a:pt x="16254" y="9855"/>
                  </a:lnTo>
                  <a:lnTo>
                    <a:pt x="16376" y="9563"/>
                  </a:lnTo>
                  <a:lnTo>
                    <a:pt x="16449" y="9271"/>
                  </a:lnTo>
                  <a:lnTo>
                    <a:pt x="16522" y="8979"/>
                  </a:lnTo>
                  <a:lnTo>
                    <a:pt x="16595" y="8614"/>
                  </a:lnTo>
                  <a:lnTo>
                    <a:pt x="16619" y="8249"/>
                  </a:lnTo>
                  <a:lnTo>
                    <a:pt x="16765" y="8273"/>
                  </a:lnTo>
                  <a:lnTo>
                    <a:pt x="16911" y="8298"/>
                  </a:lnTo>
                  <a:lnTo>
                    <a:pt x="17057" y="8273"/>
                  </a:lnTo>
                  <a:lnTo>
                    <a:pt x="17203" y="8249"/>
                  </a:lnTo>
                  <a:lnTo>
                    <a:pt x="17228" y="8273"/>
                  </a:lnTo>
                  <a:lnTo>
                    <a:pt x="17325" y="8346"/>
                  </a:lnTo>
                  <a:lnTo>
                    <a:pt x="17422" y="8444"/>
                  </a:lnTo>
                  <a:lnTo>
                    <a:pt x="17641" y="8565"/>
                  </a:lnTo>
                  <a:lnTo>
                    <a:pt x="17885" y="8663"/>
                  </a:lnTo>
                  <a:lnTo>
                    <a:pt x="18128" y="8687"/>
                  </a:lnTo>
                  <a:lnTo>
                    <a:pt x="18395" y="8663"/>
                  </a:lnTo>
                  <a:lnTo>
                    <a:pt x="18639" y="8614"/>
                  </a:lnTo>
                  <a:lnTo>
                    <a:pt x="18858" y="8492"/>
                  </a:lnTo>
                  <a:lnTo>
                    <a:pt x="18979" y="8419"/>
                  </a:lnTo>
                  <a:lnTo>
                    <a:pt x="19077" y="8346"/>
                  </a:lnTo>
                  <a:lnTo>
                    <a:pt x="19125" y="8249"/>
                  </a:lnTo>
                  <a:lnTo>
                    <a:pt x="19125" y="8176"/>
                  </a:lnTo>
                  <a:lnTo>
                    <a:pt x="19101" y="8079"/>
                  </a:lnTo>
                  <a:lnTo>
                    <a:pt x="19052" y="8006"/>
                  </a:lnTo>
                  <a:lnTo>
                    <a:pt x="18979" y="7957"/>
                  </a:lnTo>
                  <a:lnTo>
                    <a:pt x="18833" y="7957"/>
                  </a:lnTo>
                  <a:lnTo>
                    <a:pt x="18736" y="8006"/>
                  </a:lnTo>
                  <a:lnTo>
                    <a:pt x="18639" y="8103"/>
                  </a:lnTo>
                  <a:lnTo>
                    <a:pt x="18517" y="8176"/>
                  </a:lnTo>
                  <a:lnTo>
                    <a:pt x="18371" y="8200"/>
                  </a:lnTo>
                  <a:lnTo>
                    <a:pt x="18225" y="8225"/>
                  </a:lnTo>
                  <a:lnTo>
                    <a:pt x="18079" y="8200"/>
                  </a:lnTo>
                  <a:lnTo>
                    <a:pt x="17933" y="8176"/>
                  </a:lnTo>
                  <a:lnTo>
                    <a:pt x="17787" y="8127"/>
                  </a:lnTo>
                  <a:lnTo>
                    <a:pt x="17666" y="8054"/>
                  </a:lnTo>
                  <a:lnTo>
                    <a:pt x="17885" y="7933"/>
                  </a:lnTo>
                  <a:lnTo>
                    <a:pt x="18031" y="7835"/>
                  </a:lnTo>
                  <a:lnTo>
                    <a:pt x="18104" y="7738"/>
                  </a:lnTo>
                  <a:lnTo>
                    <a:pt x="18152" y="7641"/>
                  </a:lnTo>
                  <a:lnTo>
                    <a:pt x="18201" y="7543"/>
                  </a:lnTo>
                  <a:lnTo>
                    <a:pt x="18225" y="7446"/>
                  </a:lnTo>
                  <a:lnTo>
                    <a:pt x="18250" y="7349"/>
                  </a:lnTo>
                  <a:lnTo>
                    <a:pt x="18225" y="7251"/>
                  </a:lnTo>
                  <a:lnTo>
                    <a:pt x="18201" y="7154"/>
                  </a:lnTo>
                  <a:lnTo>
                    <a:pt x="18177" y="7057"/>
                  </a:lnTo>
                  <a:lnTo>
                    <a:pt x="18128" y="6984"/>
                  </a:lnTo>
                  <a:lnTo>
                    <a:pt x="18055" y="6911"/>
                  </a:lnTo>
                  <a:lnTo>
                    <a:pt x="18006" y="6862"/>
                  </a:lnTo>
                  <a:lnTo>
                    <a:pt x="17909" y="6813"/>
                  </a:lnTo>
                  <a:lnTo>
                    <a:pt x="17812" y="6789"/>
                  </a:lnTo>
                  <a:lnTo>
                    <a:pt x="17714" y="6789"/>
                  </a:lnTo>
                  <a:lnTo>
                    <a:pt x="17593" y="6813"/>
                  </a:lnTo>
                  <a:lnTo>
                    <a:pt x="17495" y="6838"/>
                  </a:lnTo>
                  <a:lnTo>
                    <a:pt x="17349" y="6911"/>
                  </a:lnTo>
                  <a:lnTo>
                    <a:pt x="17228" y="7008"/>
                  </a:lnTo>
                  <a:lnTo>
                    <a:pt x="17130" y="7105"/>
                  </a:lnTo>
                  <a:lnTo>
                    <a:pt x="17082" y="7227"/>
                  </a:lnTo>
                  <a:lnTo>
                    <a:pt x="17033" y="7373"/>
                  </a:lnTo>
                  <a:lnTo>
                    <a:pt x="17009" y="7519"/>
                  </a:lnTo>
                  <a:lnTo>
                    <a:pt x="17009" y="7665"/>
                  </a:lnTo>
                  <a:lnTo>
                    <a:pt x="17033" y="7811"/>
                  </a:lnTo>
                  <a:lnTo>
                    <a:pt x="16644" y="7835"/>
                  </a:lnTo>
                  <a:lnTo>
                    <a:pt x="16644" y="7397"/>
                  </a:lnTo>
                  <a:lnTo>
                    <a:pt x="16619" y="6935"/>
                  </a:lnTo>
                  <a:lnTo>
                    <a:pt x="16546" y="6497"/>
                  </a:lnTo>
                  <a:lnTo>
                    <a:pt x="16449" y="6059"/>
                  </a:lnTo>
                  <a:lnTo>
                    <a:pt x="16327" y="5621"/>
                  </a:lnTo>
                  <a:lnTo>
                    <a:pt x="16157" y="5207"/>
                  </a:lnTo>
                  <a:lnTo>
                    <a:pt x="15987" y="4794"/>
                  </a:lnTo>
                  <a:lnTo>
                    <a:pt x="15768" y="4404"/>
                  </a:lnTo>
                  <a:lnTo>
                    <a:pt x="15597" y="4161"/>
                  </a:lnTo>
                  <a:lnTo>
                    <a:pt x="15427" y="3918"/>
                  </a:lnTo>
                  <a:lnTo>
                    <a:pt x="15232" y="3699"/>
                  </a:lnTo>
                  <a:lnTo>
                    <a:pt x="15038" y="3480"/>
                  </a:lnTo>
                  <a:lnTo>
                    <a:pt x="14843" y="3285"/>
                  </a:lnTo>
                  <a:lnTo>
                    <a:pt x="14624" y="3091"/>
                  </a:lnTo>
                  <a:lnTo>
                    <a:pt x="14162" y="2750"/>
                  </a:lnTo>
                  <a:lnTo>
                    <a:pt x="13675" y="2434"/>
                  </a:lnTo>
                  <a:lnTo>
                    <a:pt x="13164" y="2166"/>
                  </a:lnTo>
                  <a:lnTo>
                    <a:pt x="12629" y="1923"/>
                  </a:lnTo>
                  <a:lnTo>
                    <a:pt x="12093" y="1704"/>
                  </a:lnTo>
                  <a:lnTo>
                    <a:pt x="11461" y="1460"/>
                  </a:lnTo>
                  <a:lnTo>
                    <a:pt x="10804" y="1266"/>
                  </a:lnTo>
                  <a:lnTo>
                    <a:pt x="10147" y="1120"/>
                  </a:lnTo>
                  <a:lnTo>
                    <a:pt x="9466" y="1022"/>
                  </a:lnTo>
                  <a:lnTo>
                    <a:pt x="8882" y="974"/>
                  </a:lnTo>
                  <a:lnTo>
                    <a:pt x="8249" y="974"/>
                  </a:lnTo>
                  <a:lnTo>
                    <a:pt x="7933" y="998"/>
                  </a:lnTo>
                  <a:lnTo>
                    <a:pt x="7641" y="1047"/>
                  </a:lnTo>
                  <a:lnTo>
                    <a:pt x="7349" y="1120"/>
                  </a:lnTo>
                  <a:lnTo>
                    <a:pt x="7057" y="1217"/>
                  </a:lnTo>
                  <a:lnTo>
                    <a:pt x="6570" y="755"/>
                  </a:lnTo>
                  <a:lnTo>
                    <a:pt x="6327" y="536"/>
                  </a:lnTo>
                  <a:lnTo>
                    <a:pt x="6059" y="317"/>
                  </a:lnTo>
                  <a:lnTo>
                    <a:pt x="5816" y="195"/>
                  </a:lnTo>
                  <a:lnTo>
                    <a:pt x="5548" y="98"/>
                  </a:lnTo>
                  <a:lnTo>
                    <a:pt x="5280" y="25"/>
                  </a:lnTo>
                  <a:lnTo>
                    <a:pt x="5013" y="25"/>
                  </a:lnTo>
                  <a:lnTo>
                    <a:pt x="4964" y="0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84;p38">
              <a:extLst>
                <a:ext uri="{FF2B5EF4-FFF2-40B4-BE49-F238E27FC236}">
                  <a16:creationId xmlns:a16="http://schemas.microsoft.com/office/drawing/2014/main" id="{126603E5-8526-42D7-AA76-5E309628CF34}"/>
                </a:ext>
              </a:extLst>
            </p:cNvPr>
            <p:cNvSpPr/>
            <p:nvPr/>
          </p:nvSpPr>
          <p:spPr>
            <a:xfrm rot="3418945">
              <a:off x="6990838" y="12284838"/>
              <a:ext cx="1379474" cy="936473"/>
            </a:xfrm>
            <a:custGeom>
              <a:avLst/>
              <a:gdLst/>
              <a:ahLst/>
              <a:cxnLst/>
              <a:rect l="l" t="t" r="r" b="b"/>
              <a:pathLst>
                <a:path w="18640" h="12654" extrusionOk="0">
                  <a:moveTo>
                    <a:pt x="11486" y="512"/>
                  </a:moveTo>
                  <a:lnTo>
                    <a:pt x="14089" y="536"/>
                  </a:lnTo>
                  <a:lnTo>
                    <a:pt x="16206" y="585"/>
                  </a:lnTo>
                  <a:lnTo>
                    <a:pt x="17106" y="585"/>
                  </a:lnTo>
                  <a:lnTo>
                    <a:pt x="17374" y="633"/>
                  </a:lnTo>
                  <a:lnTo>
                    <a:pt x="17617" y="706"/>
                  </a:lnTo>
                  <a:lnTo>
                    <a:pt x="17715" y="755"/>
                  </a:lnTo>
                  <a:lnTo>
                    <a:pt x="17812" y="828"/>
                  </a:lnTo>
                  <a:lnTo>
                    <a:pt x="17885" y="925"/>
                  </a:lnTo>
                  <a:lnTo>
                    <a:pt x="17958" y="1047"/>
                  </a:lnTo>
                  <a:lnTo>
                    <a:pt x="17982" y="1169"/>
                  </a:lnTo>
                  <a:lnTo>
                    <a:pt x="18007" y="1315"/>
                  </a:lnTo>
                  <a:lnTo>
                    <a:pt x="17982" y="1607"/>
                  </a:lnTo>
                  <a:lnTo>
                    <a:pt x="17958" y="1753"/>
                  </a:lnTo>
                  <a:lnTo>
                    <a:pt x="17958" y="1923"/>
                  </a:lnTo>
                  <a:lnTo>
                    <a:pt x="17958" y="2264"/>
                  </a:lnTo>
                  <a:lnTo>
                    <a:pt x="18007" y="2604"/>
                  </a:lnTo>
                  <a:lnTo>
                    <a:pt x="18031" y="2945"/>
                  </a:lnTo>
                  <a:lnTo>
                    <a:pt x="18031" y="3115"/>
                  </a:lnTo>
                  <a:lnTo>
                    <a:pt x="17520" y="3164"/>
                  </a:lnTo>
                  <a:lnTo>
                    <a:pt x="17009" y="3188"/>
                  </a:lnTo>
                  <a:lnTo>
                    <a:pt x="15963" y="3212"/>
                  </a:lnTo>
                  <a:lnTo>
                    <a:pt x="14917" y="3188"/>
                  </a:lnTo>
                  <a:lnTo>
                    <a:pt x="13870" y="3164"/>
                  </a:lnTo>
                  <a:lnTo>
                    <a:pt x="12751" y="3139"/>
                  </a:lnTo>
                  <a:lnTo>
                    <a:pt x="11607" y="3115"/>
                  </a:lnTo>
                  <a:lnTo>
                    <a:pt x="11023" y="3139"/>
                  </a:lnTo>
                  <a:lnTo>
                    <a:pt x="10439" y="3188"/>
                  </a:lnTo>
                  <a:lnTo>
                    <a:pt x="9855" y="3237"/>
                  </a:lnTo>
                  <a:lnTo>
                    <a:pt x="9271" y="3261"/>
                  </a:lnTo>
                  <a:lnTo>
                    <a:pt x="8712" y="3261"/>
                  </a:lnTo>
                  <a:lnTo>
                    <a:pt x="8152" y="3237"/>
                  </a:lnTo>
                  <a:lnTo>
                    <a:pt x="7057" y="3164"/>
                  </a:lnTo>
                  <a:lnTo>
                    <a:pt x="5938" y="3091"/>
                  </a:lnTo>
                  <a:lnTo>
                    <a:pt x="5403" y="3091"/>
                  </a:lnTo>
                  <a:lnTo>
                    <a:pt x="4843" y="3066"/>
                  </a:lnTo>
                  <a:lnTo>
                    <a:pt x="3651" y="3091"/>
                  </a:lnTo>
                  <a:lnTo>
                    <a:pt x="2483" y="3139"/>
                  </a:lnTo>
                  <a:lnTo>
                    <a:pt x="1412" y="3164"/>
                  </a:lnTo>
                  <a:lnTo>
                    <a:pt x="950" y="3164"/>
                  </a:lnTo>
                  <a:lnTo>
                    <a:pt x="731" y="3188"/>
                  </a:lnTo>
                  <a:lnTo>
                    <a:pt x="487" y="3212"/>
                  </a:lnTo>
                  <a:lnTo>
                    <a:pt x="487" y="3212"/>
                  </a:lnTo>
                  <a:lnTo>
                    <a:pt x="512" y="2799"/>
                  </a:lnTo>
                  <a:lnTo>
                    <a:pt x="560" y="2410"/>
                  </a:lnTo>
                  <a:lnTo>
                    <a:pt x="633" y="1996"/>
                  </a:lnTo>
                  <a:lnTo>
                    <a:pt x="731" y="1607"/>
                  </a:lnTo>
                  <a:lnTo>
                    <a:pt x="828" y="1363"/>
                  </a:lnTo>
                  <a:lnTo>
                    <a:pt x="925" y="1169"/>
                  </a:lnTo>
                  <a:lnTo>
                    <a:pt x="1071" y="998"/>
                  </a:lnTo>
                  <a:lnTo>
                    <a:pt x="1217" y="852"/>
                  </a:lnTo>
                  <a:lnTo>
                    <a:pt x="1388" y="731"/>
                  </a:lnTo>
                  <a:lnTo>
                    <a:pt x="1582" y="658"/>
                  </a:lnTo>
                  <a:lnTo>
                    <a:pt x="1777" y="585"/>
                  </a:lnTo>
                  <a:lnTo>
                    <a:pt x="1996" y="512"/>
                  </a:lnTo>
                  <a:lnTo>
                    <a:pt x="2118" y="560"/>
                  </a:lnTo>
                  <a:lnTo>
                    <a:pt x="2239" y="560"/>
                  </a:lnTo>
                  <a:lnTo>
                    <a:pt x="2483" y="585"/>
                  </a:lnTo>
                  <a:lnTo>
                    <a:pt x="2969" y="536"/>
                  </a:lnTo>
                  <a:lnTo>
                    <a:pt x="4016" y="512"/>
                  </a:lnTo>
                  <a:lnTo>
                    <a:pt x="5062" y="512"/>
                  </a:lnTo>
                  <a:lnTo>
                    <a:pt x="6084" y="536"/>
                  </a:lnTo>
                  <a:lnTo>
                    <a:pt x="7106" y="560"/>
                  </a:lnTo>
                  <a:lnTo>
                    <a:pt x="8128" y="585"/>
                  </a:lnTo>
                  <a:lnTo>
                    <a:pt x="8639" y="585"/>
                  </a:lnTo>
                  <a:lnTo>
                    <a:pt x="9150" y="560"/>
                  </a:lnTo>
                  <a:lnTo>
                    <a:pt x="10220" y="512"/>
                  </a:lnTo>
                  <a:close/>
                  <a:moveTo>
                    <a:pt x="487" y="3650"/>
                  </a:moveTo>
                  <a:lnTo>
                    <a:pt x="560" y="3675"/>
                  </a:lnTo>
                  <a:lnTo>
                    <a:pt x="512" y="3748"/>
                  </a:lnTo>
                  <a:lnTo>
                    <a:pt x="487" y="3772"/>
                  </a:lnTo>
                  <a:lnTo>
                    <a:pt x="487" y="3650"/>
                  </a:lnTo>
                  <a:close/>
                  <a:moveTo>
                    <a:pt x="10147" y="3748"/>
                  </a:moveTo>
                  <a:lnTo>
                    <a:pt x="9782" y="4137"/>
                  </a:lnTo>
                  <a:lnTo>
                    <a:pt x="9612" y="4356"/>
                  </a:lnTo>
                  <a:lnTo>
                    <a:pt x="9466" y="4575"/>
                  </a:lnTo>
                  <a:lnTo>
                    <a:pt x="9344" y="4745"/>
                  </a:lnTo>
                  <a:lnTo>
                    <a:pt x="9344" y="4745"/>
                  </a:lnTo>
                  <a:lnTo>
                    <a:pt x="9515" y="4356"/>
                  </a:lnTo>
                  <a:lnTo>
                    <a:pt x="9685" y="3967"/>
                  </a:lnTo>
                  <a:lnTo>
                    <a:pt x="9782" y="3796"/>
                  </a:lnTo>
                  <a:lnTo>
                    <a:pt x="9807" y="3772"/>
                  </a:lnTo>
                  <a:lnTo>
                    <a:pt x="10147" y="3748"/>
                  </a:lnTo>
                  <a:close/>
                  <a:moveTo>
                    <a:pt x="1509" y="3699"/>
                  </a:moveTo>
                  <a:lnTo>
                    <a:pt x="1339" y="3845"/>
                  </a:lnTo>
                  <a:lnTo>
                    <a:pt x="1217" y="3991"/>
                  </a:lnTo>
                  <a:lnTo>
                    <a:pt x="950" y="4332"/>
                  </a:lnTo>
                  <a:lnTo>
                    <a:pt x="731" y="4648"/>
                  </a:lnTo>
                  <a:lnTo>
                    <a:pt x="512" y="4989"/>
                  </a:lnTo>
                  <a:lnTo>
                    <a:pt x="512" y="4697"/>
                  </a:lnTo>
                  <a:lnTo>
                    <a:pt x="633" y="4380"/>
                  </a:lnTo>
                  <a:lnTo>
                    <a:pt x="779" y="4040"/>
                  </a:lnTo>
                  <a:lnTo>
                    <a:pt x="877" y="3869"/>
                  </a:lnTo>
                  <a:lnTo>
                    <a:pt x="998" y="3723"/>
                  </a:lnTo>
                  <a:lnTo>
                    <a:pt x="1509" y="3699"/>
                  </a:lnTo>
                  <a:close/>
                  <a:moveTo>
                    <a:pt x="15452" y="3723"/>
                  </a:moveTo>
                  <a:lnTo>
                    <a:pt x="15111" y="4186"/>
                  </a:lnTo>
                  <a:lnTo>
                    <a:pt x="14746" y="4648"/>
                  </a:lnTo>
                  <a:lnTo>
                    <a:pt x="14454" y="5013"/>
                  </a:lnTo>
                  <a:lnTo>
                    <a:pt x="14333" y="5208"/>
                  </a:lnTo>
                  <a:lnTo>
                    <a:pt x="14235" y="5402"/>
                  </a:lnTo>
                  <a:lnTo>
                    <a:pt x="13846" y="5402"/>
                  </a:lnTo>
                  <a:lnTo>
                    <a:pt x="13919" y="5305"/>
                  </a:lnTo>
                  <a:lnTo>
                    <a:pt x="13992" y="5159"/>
                  </a:lnTo>
                  <a:lnTo>
                    <a:pt x="14089" y="4964"/>
                  </a:lnTo>
                  <a:lnTo>
                    <a:pt x="14479" y="4356"/>
                  </a:lnTo>
                  <a:lnTo>
                    <a:pt x="14673" y="4040"/>
                  </a:lnTo>
                  <a:lnTo>
                    <a:pt x="14722" y="3869"/>
                  </a:lnTo>
                  <a:lnTo>
                    <a:pt x="14771" y="3723"/>
                  </a:lnTo>
                  <a:close/>
                  <a:moveTo>
                    <a:pt x="14503" y="3699"/>
                  </a:moveTo>
                  <a:lnTo>
                    <a:pt x="14187" y="4161"/>
                  </a:lnTo>
                  <a:lnTo>
                    <a:pt x="13919" y="4599"/>
                  </a:lnTo>
                  <a:lnTo>
                    <a:pt x="13651" y="4989"/>
                  </a:lnTo>
                  <a:lnTo>
                    <a:pt x="13530" y="5183"/>
                  </a:lnTo>
                  <a:lnTo>
                    <a:pt x="13505" y="5281"/>
                  </a:lnTo>
                  <a:lnTo>
                    <a:pt x="13481" y="5402"/>
                  </a:lnTo>
                  <a:lnTo>
                    <a:pt x="13481" y="5427"/>
                  </a:lnTo>
                  <a:lnTo>
                    <a:pt x="13019" y="5427"/>
                  </a:lnTo>
                  <a:lnTo>
                    <a:pt x="13116" y="5183"/>
                  </a:lnTo>
                  <a:lnTo>
                    <a:pt x="13238" y="4940"/>
                  </a:lnTo>
                  <a:lnTo>
                    <a:pt x="13432" y="4648"/>
                  </a:lnTo>
                  <a:lnTo>
                    <a:pt x="13627" y="4332"/>
                  </a:lnTo>
                  <a:lnTo>
                    <a:pt x="13822" y="4015"/>
                  </a:lnTo>
                  <a:lnTo>
                    <a:pt x="13968" y="3699"/>
                  </a:lnTo>
                  <a:close/>
                  <a:moveTo>
                    <a:pt x="16255" y="3723"/>
                  </a:moveTo>
                  <a:lnTo>
                    <a:pt x="15914" y="4210"/>
                  </a:lnTo>
                  <a:lnTo>
                    <a:pt x="15573" y="4672"/>
                  </a:lnTo>
                  <a:lnTo>
                    <a:pt x="15282" y="5037"/>
                  </a:lnTo>
                  <a:lnTo>
                    <a:pt x="15160" y="5208"/>
                  </a:lnTo>
                  <a:lnTo>
                    <a:pt x="15111" y="5329"/>
                  </a:lnTo>
                  <a:lnTo>
                    <a:pt x="15087" y="5427"/>
                  </a:lnTo>
                  <a:lnTo>
                    <a:pt x="14722" y="5427"/>
                  </a:lnTo>
                  <a:lnTo>
                    <a:pt x="14795" y="5329"/>
                  </a:lnTo>
                  <a:lnTo>
                    <a:pt x="15257" y="4697"/>
                  </a:lnTo>
                  <a:lnTo>
                    <a:pt x="15403" y="4478"/>
                  </a:lnTo>
                  <a:lnTo>
                    <a:pt x="15525" y="4234"/>
                  </a:lnTo>
                  <a:lnTo>
                    <a:pt x="15622" y="3991"/>
                  </a:lnTo>
                  <a:lnTo>
                    <a:pt x="15646" y="3845"/>
                  </a:lnTo>
                  <a:lnTo>
                    <a:pt x="15671" y="3723"/>
                  </a:lnTo>
                  <a:close/>
                  <a:moveTo>
                    <a:pt x="3748" y="3626"/>
                  </a:moveTo>
                  <a:lnTo>
                    <a:pt x="3602" y="3772"/>
                  </a:lnTo>
                  <a:lnTo>
                    <a:pt x="3480" y="3967"/>
                  </a:lnTo>
                  <a:lnTo>
                    <a:pt x="3286" y="4307"/>
                  </a:lnTo>
                  <a:lnTo>
                    <a:pt x="3091" y="4599"/>
                  </a:lnTo>
                  <a:lnTo>
                    <a:pt x="2872" y="4867"/>
                  </a:lnTo>
                  <a:lnTo>
                    <a:pt x="2677" y="5159"/>
                  </a:lnTo>
                  <a:lnTo>
                    <a:pt x="2580" y="5305"/>
                  </a:lnTo>
                  <a:lnTo>
                    <a:pt x="2507" y="5451"/>
                  </a:lnTo>
                  <a:lnTo>
                    <a:pt x="2191" y="5451"/>
                  </a:lnTo>
                  <a:lnTo>
                    <a:pt x="2312" y="5305"/>
                  </a:lnTo>
                  <a:lnTo>
                    <a:pt x="2410" y="5135"/>
                  </a:lnTo>
                  <a:lnTo>
                    <a:pt x="2604" y="4867"/>
                  </a:lnTo>
                  <a:lnTo>
                    <a:pt x="2799" y="4599"/>
                  </a:lnTo>
                  <a:lnTo>
                    <a:pt x="2945" y="4307"/>
                  </a:lnTo>
                  <a:lnTo>
                    <a:pt x="3091" y="4040"/>
                  </a:lnTo>
                  <a:lnTo>
                    <a:pt x="3213" y="3748"/>
                  </a:lnTo>
                  <a:lnTo>
                    <a:pt x="3213" y="3699"/>
                  </a:lnTo>
                  <a:lnTo>
                    <a:pt x="3164" y="3675"/>
                  </a:lnTo>
                  <a:lnTo>
                    <a:pt x="3115" y="3650"/>
                  </a:lnTo>
                  <a:lnTo>
                    <a:pt x="3091" y="3699"/>
                  </a:lnTo>
                  <a:lnTo>
                    <a:pt x="2872" y="3942"/>
                  </a:lnTo>
                  <a:lnTo>
                    <a:pt x="2653" y="4210"/>
                  </a:lnTo>
                  <a:lnTo>
                    <a:pt x="2434" y="4453"/>
                  </a:lnTo>
                  <a:lnTo>
                    <a:pt x="2215" y="4721"/>
                  </a:lnTo>
                  <a:lnTo>
                    <a:pt x="1947" y="5062"/>
                  </a:lnTo>
                  <a:lnTo>
                    <a:pt x="1826" y="5232"/>
                  </a:lnTo>
                  <a:lnTo>
                    <a:pt x="1777" y="5329"/>
                  </a:lnTo>
                  <a:lnTo>
                    <a:pt x="1753" y="5427"/>
                  </a:lnTo>
                  <a:lnTo>
                    <a:pt x="1388" y="5427"/>
                  </a:lnTo>
                  <a:lnTo>
                    <a:pt x="1461" y="5305"/>
                  </a:lnTo>
                  <a:lnTo>
                    <a:pt x="1534" y="5159"/>
                  </a:lnTo>
                  <a:lnTo>
                    <a:pt x="1631" y="5013"/>
                  </a:lnTo>
                  <a:lnTo>
                    <a:pt x="1728" y="4867"/>
                  </a:lnTo>
                  <a:lnTo>
                    <a:pt x="1972" y="4575"/>
                  </a:lnTo>
                  <a:lnTo>
                    <a:pt x="2142" y="4356"/>
                  </a:lnTo>
                  <a:lnTo>
                    <a:pt x="2288" y="4137"/>
                  </a:lnTo>
                  <a:lnTo>
                    <a:pt x="2410" y="3894"/>
                  </a:lnTo>
                  <a:lnTo>
                    <a:pt x="2507" y="3650"/>
                  </a:lnTo>
                  <a:lnTo>
                    <a:pt x="3748" y="3626"/>
                  </a:lnTo>
                  <a:close/>
                  <a:moveTo>
                    <a:pt x="4551" y="3602"/>
                  </a:moveTo>
                  <a:lnTo>
                    <a:pt x="4356" y="3796"/>
                  </a:lnTo>
                  <a:lnTo>
                    <a:pt x="4186" y="4015"/>
                  </a:lnTo>
                  <a:lnTo>
                    <a:pt x="3894" y="4478"/>
                  </a:lnTo>
                  <a:lnTo>
                    <a:pt x="3699" y="4697"/>
                  </a:lnTo>
                  <a:lnTo>
                    <a:pt x="3505" y="4940"/>
                  </a:lnTo>
                  <a:lnTo>
                    <a:pt x="3407" y="5062"/>
                  </a:lnTo>
                  <a:lnTo>
                    <a:pt x="3334" y="5183"/>
                  </a:lnTo>
                  <a:lnTo>
                    <a:pt x="3286" y="5329"/>
                  </a:lnTo>
                  <a:lnTo>
                    <a:pt x="3261" y="5451"/>
                  </a:lnTo>
                  <a:lnTo>
                    <a:pt x="2921" y="5451"/>
                  </a:lnTo>
                  <a:lnTo>
                    <a:pt x="3067" y="5281"/>
                  </a:lnTo>
                  <a:lnTo>
                    <a:pt x="3213" y="5062"/>
                  </a:lnTo>
                  <a:lnTo>
                    <a:pt x="3432" y="4672"/>
                  </a:lnTo>
                  <a:lnTo>
                    <a:pt x="3724" y="4161"/>
                  </a:lnTo>
                  <a:lnTo>
                    <a:pt x="4016" y="3602"/>
                  </a:lnTo>
                  <a:close/>
                  <a:moveTo>
                    <a:pt x="13140" y="3675"/>
                  </a:moveTo>
                  <a:lnTo>
                    <a:pt x="13724" y="3699"/>
                  </a:lnTo>
                  <a:lnTo>
                    <a:pt x="13505" y="3894"/>
                  </a:lnTo>
                  <a:lnTo>
                    <a:pt x="13335" y="4137"/>
                  </a:lnTo>
                  <a:lnTo>
                    <a:pt x="12994" y="4624"/>
                  </a:lnTo>
                  <a:lnTo>
                    <a:pt x="12751" y="5013"/>
                  </a:lnTo>
                  <a:lnTo>
                    <a:pt x="12605" y="5232"/>
                  </a:lnTo>
                  <a:lnTo>
                    <a:pt x="12483" y="5451"/>
                  </a:lnTo>
                  <a:lnTo>
                    <a:pt x="12313" y="5451"/>
                  </a:lnTo>
                  <a:lnTo>
                    <a:pt x="12459" y="5256"/>
                  </a:lnTo>
                  <a:lnTo>
                    <a:pt x="12556" y="5037"/>
                  </a:lnTo>
                  <a:lnTo>
                    <a:pt x="12775" y="4624"/>
                  </a:lnTo>
                  <a:lnTo>
                    <a:pt x="12873" y="4405"/>
                  </a:lnTo>
                  <a:lnTo>
                    <a:pt x="12946" y="4161"/>
                  </a:lnTo>
                  <a:lnTo>
                    <a:pt x="13043" y="3918"/>
                  </a:lnTo>
                  <a:lnTo>
                    <a:pt x="13140" y="3675"/>
                  </a:lnTo>
                  <a:close/>
                  <a:moveTo>
                    <a:pt x="16912" y="3723"/>
                  </a:moveTo>
                  <a:lnTo>
                    <a:pt x="16547" y="4283"/>
                  </a:lnTo>
                  <a:lnTo>
                    <a:pt x="16328" y="4575"/>
                  </a:lnTo>
                  <a:lnTo>
                    <a:pt x="16109" y="4818"/>
                  </a:lnTo>
                  <a:lnTo>
                    <a:pt x="15841" y="5086"/>
                  </a:lnTo>
                  <a:lnTo>
                    <a:pt x="15695" y="5281"/>
                  </a:lnTo>
                  <a:lnTo>
                    <a:pt x="15573" y="5451"/>
                  </a:lnTo>
                  <a:lnTo>
                    <a:pt x="15501" y="5451"/>
                  </a:lnTo>
                  <a:lnTo>
                    <a:pt x="15695" y="5135"/>
                  </a:lnTo>
                  <a:lnTo>
                    <a:pt x="15914" y="4843"/>
                  </a:lnTo>
                  <a:lnTo>
                    <a:pt x="16084" y="4575"/>
                  </a:lnTo>
                  <a:lnTo>
                    <a:pt x="16230" y="4307"/>
                  </a:lnTo>
                  <a:lnTo>
                    <a:pt x="16474" y="3723"/>
                  </a:lnTo>
                  <a:close/>
                  <a:moveTo>
                    <a:pt x="12921" y="3650"/>
                  </a:moveTo>
                  <a:lnTo>
                    <a:pt x="12800" y="3821"/>
                  </a:lnTo>
                  <a:lnTo>
                    <a:pt x="12702" y="3991"/>
                  </a:lnTo>
                  <a:lnTo>
                    <a:pt x="12532" y="4332"/>
                  </a:lnTo>
                  <a:lnTo>
                    <a:pt x="12362" y="4599"/>
                  </a:lnTo>
                  <a:lnTo>
                    <a:pt x="12167" y="4891"/>
                  </a:lnTo>
                  <a:lnTo>
                    <a:pt x="11997" y="5159"/>
                  </a:lnTo>
                  <a:lnTo>
                    <a:pt x="11948" y="5305"/>
                  </a:lnTo>
                  <a:lnTo>
                    <a:pt x="11899" y="5451"/>
                  </a:lnTo>
                  <a:lnTo>
                    <a:pt x="11583" y="5475"/>
                  </a:lnTo>
                  <a:lnTo>
                    <a:pt x="11583" y="5475"/>
                  </a:lnTo>
                  <a:lnTo>
                    <a:pt x="11729" y="5232"/>
                  </a:lnTo>
                  <a:lnTo>
                    <a:pt x="11826" y="4964"/>
                  </a:lnTo>
                  <a:lnTo>
                    <a:pt x="12045" y="4453"/>
                  </a:lnTo>
                  <a:lnTo>
                    <a:pt x="12216" y="4064"/>
                  </a:lnTo>
                  <a:lnTo>
                    <a:pt x="12289" y="3869"/>
                  </a:lnTo>
                  <a:lnTo>
                    <a:pt x="12337" y="3650"/>
                  </a:lnTo>
                  <a:close/>
                  <a:moveTo>
                    <a:pt x="4746" y="3602"/>
                  </a:moveTo>
                  <a:lnTo>
                    <a:pt x="5792" y="3626"/>
                  </a:lnTo>
                  <a:lnTo>
                    <a:pt x="6814" y="3675"/>
                  </a:lnTo>
                  <a:lnTo>
                    <a:pt x="6571" y="3845"/>
                  </a:lnTo>
                  <a:lnTo>
                    <a:pt x="6352" y="4064"/>
                  </a:lnTo>
                  <a:lnTo>
                    <a:pt x="6157" y="4283"/>
                  </a:lnTo>
                  <a:lnTo>
                    <a:pt x="5987" y="4526"/>
                  </a:lnTo>
                  <a:lnTo>
                    <a:pt x="5573" y="5135"/>
                  </a:lnTo>
                  <a:lnTo>
                    <a:pt x="5427" y="5305"/>
                  </a:lnTo>
                  <a:lnTo>
                    <a:pt x="5403" y="5402"/>
                  </a:lnTo>
                  <a:lnTo>
                    <a:pt x="5378" y="5500"/>
                  </a:lnTo>
                  <a:lnTo>
                    <a:pt x="5013" y="5500"/>
                  </a:lnTo>
                  <a:lnTo>
                    <a:pt x="5232" y="5232"/>
                  </a:lnTo>
                  <a:lnTo>
                    <a:pt x="5427" y="4940"/>
                  </a:lnTo>
                  <a:lnTo>
                    <a:pt x="6206" y="3748"/>
                  </a:lnTo>
                  <a:lnTo>
                    <a:pt x="6230" y="3699"/>
                  </a:lnTo>
                  <a:lnTo>
                    <a:pt x="6206" y="3675"/>
                  </a:lnTo>
                  <a:lnTo>
                    <a:pt x="6108" y="3675"/>
                  </a:lnTo>
                  <a:lnTo>
                    <a:pt x="5865" y="3894"/>
                  </a:lnTo>
                  <a:lnTo>
                    <a:pt x="5646" y="4113"/>
                  </a:lnTo>
                  <a:lnTo>
                    <a:pt x="5427" y="4356"/>
                  </a:lnTo>
                  <a:lnTo>
                    <a:pt x="5208" y="4599"/>
                  </a:lnTo>
                  <a:lnTo>
                    <a:pt x="4892" y="5013"/>
                  </a:lnTo>
                  <a:lnTo>
                    <a:pt x="4770" y="5256"/>
                  </a:lnTo>
                  <a:lnTo>
                    <a:pt x="4648" y="5500"/>
                  </a:lnTo>
                  <a:lnTo>
                    <a:pt x="4429" y="5475"/>
                  </a:lnTo>
                  <a:lnTo>
                    <a:pt x="4746" y="5037"/>
                  </a:lnTo>
                  <a:lnTo>
                    <a:pt x="4989" y="4745"/>
                  </a:lnTo>
                  <a:lnTo>
                    <a:pt x="5208" y="4405"/>
                  </a:lnTo>
                  <a:lnTo>
                    <a:pt x="5403" y="4088"/>
                  </a:lnTo>
                  <a:lnTo>
                    <a:pt x="5476" y="3894"/>
                  </a:lnTo>
                  <a:lnTo>
                    <a:pt x="5549" y="3723"/>
                  </a:lnTo>
                  <a:lnTo>
                    <a:pt x="5549" y="3675"/>
                  </a:lnTo>
                  <a:lnTo>
                    <a:pt x="5500" y="3650"/>
                  </a:lnTo>
                  <a:lnTo>
                    <a:pt x="5476" y="3626"/>
                  </a:lnTo>
                  <a:lnTo>
                    <a:pt x="5427" y="3650"/>
                  </a:lnTo>
                  <a:lnTo>
                    <a:pt x="5159" y="3918"/>
                  </a:lnTo>
                  <a:lnTo>
                    <a:pt x="4916" y="4210"/>
                  </a:lnTo>
                  <a:lnTo>
                    <a:pt x="4429" y="4794"/>
                  </a:lnTo>
                  <a:lnTo>
                    <a:pt x="4162" y="5110"/>
                  </a:lnTo>
                  <a:lnTo>
                    <a:pt x="4016" y="5281"/>
                  </a:lnTo>
                  <a:lnTo>
                    <a:pt x="3894" y="5475"/>
                  </a:lnTo>
                  <a:lnTo>
                    <a:pt x="3529" y="5451"/>
                  </a:lnTo>
                  <a:lnTo>
                    <a:pt x="3821" y="5086"/>
                  </a:lnTo>
                  <a:lnTo>
                    <a:pt x="4064" y="4721"/>
                  </a:lnTo>
                  <a:lnTo>
                    <a:pt x="4405" y="4161"/>
                  </a:lnTo>
                  <a:lnTo>
                    <a:pt x="4575" y="3869"/>
                  </a:lnTo>
                  <a:lnTo>
                    <a:pt x="4746" y="3602"/>
                  </a:lnTo>
                  <a:close/>
                  <a:moveTo>
                    <a:pt x="11997" y="3650"/>
                  </a:moveTo>
                  <a:lnTo>
                    <a:pt x="11875" y="3869"/>
                  </a:lnTo>
                  <a:lnTo>
                    <a:pt x="11778" y="4088"/>
                  </a:lnTo>
                  <a:lnTo>
                    <a:pt x="11559" y="4551"/>
                  </a:lnTo>
                  <a:lnTo>
                    <a:pt x="11315" y="4989"/>
                  </a:lnTo>
                  <a:lnTo>
                    <a:pt x="11218" y="5232"/>
                  </a:lnTo>
                  <a:lnTo>
                    <a:pt x="11194" y="5378"/>
                  </a:lnTo>
                  <a:lnTo>
                    <a:pt x="11169" y="5500"/>
                  </a:lnTo>
                  <a:lnTo>
                    <a:pt x="10756" y="5500"/>
                  </a:lnTo>
                  <a:lnTo>
                    <a:pt x="10950" y="5256"/>
                  </a:lnTo>
                  <a:lnTo>
                    <a:pt x="11121" y="4989"/>
                  </a:lnTo>
                  <a:lnTo>
                    <a:pt x="11291" y="4672"/>
                  </a:lnTo>
                  <a:lnTo>
                    <a:pt x="11437" y="4332"/>
                  </a:lnTo>
                  <a:lnTo>
                    <a:pt x="11705" y="3650"/>
                  </a:lnTo>
                  <a:close/>
                  <a:moveTo>
                    <a:pt x="17593" y="3699"/>
                  </a:moveTo>
                  <a:lnTo>
                    <a:pt x="17471" y="3894"/>
                  </a:lnTo>
                  <a:lnTo>
                    <a:pt x="17325" y="4088"/>
                  </a:lnTo>
                  <a:lnTo>
                    <a:pt x="17082" y="4502"/>
                  </a:lnTo>
                  <a:lnTo>
                    <a:pt x="16887" y="4745"/>
                  </a:lnTo>
                  <a:lnTo>
                    <a:pt x="16668" y="4989"/>
                  </a:lnTo>
                  <a:lnTo>
                    <a:pt x="16474" y="5232"/>
                  </a:lnTo>
                  <a:lnTo>
                    <a:pt x="16376" y="5378"/>
                  </a:lnTo>
                  <a:lnTo>
                    <a:pt x="16303" y="5500"/>
                  </a:lnTo>
                  <a:lnTo>
                    <a:pt x="16133" y="5475"/>
                  </a:lnTo>
                  <a:lnTo>
                    <a:pt x="16620" y="4867"/>
                  </a:lnTo>
                  <a:lnTo>
                    <a:pt x="16790" y="4599"/>
                  </a:lnTo>
                  <a:lnTo>
                    <a:pt x="16936" y="4307"/>
                  </a:lnTo>
                  <a:lnTo>
                    <a:pt x="17033" y="4015"/>
                  </a:lnTo>
                  <a:lnTo>
                    <a:pt x="17131" y="3723"/>
                  </a:lnTo>
                  <a:lnTo>
                    <a:pt x="17593" y="3699"/>
                  </a:lnTo>
                  <a:close/>
                  <a:moveTo>
                    <a:pt x="2337" y="3650"/>
                  </a:moveTo>
                  <a:lnTo>
                    <a:pt x="1947" y="4064"/>
                  </a:lnTo>
                  <a:lnTo>
                    <a:pt x="1558" y="4478"/>
                  </a:lnTo>
                  <a:lnTo>
                    <a:pt x="1363" y="4697"/>
                  </a:lnTo>
                  <a:lnTo>
                    <a:pt x="1193" y="4940"/>
                  </a:lnTo>
                  <a:lnTo>
                    <a:pt x="1096" y="5062"/>
                  </a:lnTo>
                  <a:lnTo>
                    <a:pt x="1047" y="5183"/>
                  </a:lnTo>
                  <a:lnTo>
                    <a:pt x="1023" y="5329"/>
                  </a:lnTo>
                  <a:lnTo>
                    <a:pt x="1023" y="5451"/>
                  </a:lnTo>
                  <a:lnTo>
                    <a:pt x="804" y="5475"/>
                  </a:lnTo>
                  <a:lnTo>
                    <a:pt x="609" y="5524"/>
                  </a:lnTo>
                  <a:lnTo>
                    <a:pt x="609" y="5524"/>
                  </a:lnTo>
                  <a:lnTo>
                    <a:pt x="682" y="5451"/>
                  </a:lnTo>
                  <a:lnTo>
                    <a:pt x="755" y="5354"/>
                  </a:lnTo>
                  <a:lnTo>
                    <a:pt x="901" y="5135"/>
                  </a:lnTo>
                  <a:lnTo>
                    <a:pt x="1023" y="4891"/>
                  </a:lnTo>
                  <a:lnTo>
                    <a:pt x="1120" y="4697"/>
                  </a:lnTo>
                  <a:lnTo>
                    <a:pt x="1485" y="4186"/>
                  </a:lnTo>
                  <a:lnTo>
                    <a:pt x="1874" y="3675"/>
                  </a:lnTo>
                  <a:lnTo>
                    <a:pt x="2288" y="3650"/>
                  </a:lnTo>
                  <a:close/>
                  <a:moveTo>
                    <a:pt x="11510" y="3650"/>
                  </a:moveTo>
                  <a:lnTo>
                    <a:pt x="11291" y="3967"/>
                  </a:lnTo>
                  <a:lnTo>
                    <a:pt x="11096" y="4283"/>
                  </a:lnTo>
                  <a:lnTo>
                    <a:pt x="10902" y="4599"/>
                  </a:lnTo>
                  <a:lnTo>
                    <a:pt x="10707" y="4891"/>
                  </a:lnTo>
                  <a:lnTo>
                    <a:pt x="10464" y="5208"/>
                  </a:lnTo>
                  <a:lnTo>
                    <a:pt x="10366" y="5354"/>
                  </a:lnTo>
                  <a:lnTo>
                    <a:pt x="10269" y="5524"/>
                  </a:lnTo>
                  <a:lnTo>
                    <a:pt x="10001" y="5524"/>
                  </a:lnTo>
                  <a:lnTo>
                    <a:pt x="10269" y="5208"/>
                  </a:lnTo>
                  <a:lnTo>
                    <a:pt x="10488" y="4891"/>
                  </a:lnTo>
                  <a:lnTo>
                    <a:pt x="10683" y="4599"/>
                  </a:lnTo>
                  <a:lnTo>
                    <a:pt x="10853" y="4307"/>
                  </a:lnTo>
                  <a:lnTo>
                    <a:pt x="11023" y="3991"/>
                  </a:lnTo>
                  <a:lnTo>
                    <a:pt x="11145" y="3675"/>
                  </a:lnTo>
                  <a:lnTo>
                    <a:pt x="11437" y="3650"/>
                  </a:lnTo>
                  <a:close/>
                  <a:moveTo>
                    <a:pt x="6936" y="3699"/>
                  </a:moveTo>
                  <a:lnTo>
                    <a:pt x="7325" y="3723"/>
                  </a:lnTo>
                  <a:lnTo>
                    <a:pt x="7057" y="4015"/>
                  </a:lnTo>
                  <a:lnTo>
                    <a:pt x="6814" y="4356"/>
                  </a:lnTo>
                  <a:lnTo>
                    <a:pt x="6619" y="4599"/>
                  </a:lnTo>
                  <a:lnTo>
                    <a:pt x="6400" y="4867"/>
                  </a:lnTo>
                  <a:lnTo>
                    <a:pt x="6327" y="5013"/>
                  </a:lnTo>
                  <a:lnTo>
                    <a:pt x="6254" y="5159"/>
                  </a:lnTo>
                  <a:lnTo>
                    <a:pt x="6206" y="5329"/>
                  </a:lnTo>
                  <a:lnTo>
                    <a:pt x="6206" y="5475"/>
                  </a:lnTo>
                  <a:lnTo>
                    <a:pt x="6206" y="5500"/>
                  </a:lnTo>
                  <a:lnTo>
                    <a:pt x="6230" y="5548"/>
                  </a:lnTo>
                  <a:lnTo>
                    <a:pt x="5768" y="5524"/>
                  </a:lnTo>
                  <a:lnTo>
                    <a:pt x="5889" y="5378"/>
                  </a:lnTo>
                  <a:lnTo>
                    <a:pt x="5987" y="5208"/>
                  </a:lnTo>
                  <a:lnTo>
                    <a:pt x="6157" y="4916"/>
                  </a:lnTo>
                  <a:lnTo>
                    <a:pt x="6546" y="4332"/>
                  </a:lnTo>
                  <a:lnTo>
                    <a:pt x="6936" y="3723"/>
                  </a:lnTo>
                  <a:lnTo>
                    <a:pt x="6936" y="3699"/>
                  </a:lnTo>
                  <a:close/>
                  <a:moveTo>
                    <a:pt x="7568" y="3723"/>
                  </a:moveTo>
                  <a:lnTo>
                    <a:pt x="8103" y="3748"/>
                  </a:lnTo>
                  <a:lnTo>
                    <a:pt x="7933" y="3991"/>
                  </a:lnTo>
                  <a:lnTo>
                    <a:pt x="7763" y="4234"/>
                  </a:lnTo>
                  <a:lnTo>
                    <a:pt x="7592" y="4478"/>
                  </a:lnTo>
                  <a:lnTo>
                    <a:pt x="7422" y="4721"/>
                  </a:lnTo>
                  <a:lnTo>
                    <a:pt x="7057" y="5110"/>
                  </a:lnTo>
                  <a:lnTo>
                    <a:pt x="6887" y="5329"/>
                  </a:lnTo>
                  <a:lnTo>
                    <a:pt x="6838" y="5427"/>
                  </a:lnTo>
                  <a:lnTo>
                    <a:pt x="6814" y="5548"/>
                  </a:lnTo>
                  <a:lnTo>
                    <a:pt x="6327" y="5548"/>
                  </a:lnTo>
                  <a:lnTo>
                    <a:pt x="6449" y="5451"/>
                  </a:lnTo>
                  <a:lnTo>
                    <a:pt x="6546" y="5354"/>
                  </a:lnTo>
                  <a:lnTo>
                    <a:pt x="6717" y="5110"/>
                  </a:lnTo>
                  <a:lnTo>
                    <a:pt x="7009" y="4624"/>
                  </a:lnTo>
                  <a:lnTo>
                    <a:pt x="7325" y="4186"/>
                  </a:lnTo>
                  <a:lnTo>
                    <a:pt x="7447" y="3967"/>
                  </a:lnTo>
                  <a:lnTo>
                    <a:pt x="7568" y="3723"/>
                  </a:lnTo>
                  <a:close/>
                  <a:moveTo>
                    <a:pt x="10902" y="3675"/>
                  </a:moveTo>
                  <a:lnTo>
                    <a:pt x="10172" y="4721"/>
                  </a:lnTo>
                  <a:lnTo>
                    <a:pt x="10026" y="4916"/>
                  </a:lnTo>
                  <a:lnTo>
                    <a:pt x="9855" y="5110"/>
                  </a:lnTo>
                  <a:lnTo>
                    <a:pt x="9709" y="5329"/>
                  </a:lnTo>
                  <a:lnTo>
                    <a:pt x="9661" y="5427"/>
                  </a:lnTo>
                  <a:lnTo>
                    <a:pt x="9612" y="5548"/>
                  </a:lnTo>
                  <a:lnTo>
                    <a:pt x="9320" y="5548"/>
                  </a:lnTo>
                  <a:lnTo>
                    <a:pt x="9515" y="5208"/>
                  </a:lnTo>
                  <a:lnTo>
                    <a:pt x="9661" y="4867"/>
                  </a:lnTo>
                  <a:lnTo>
                    <a:pt x="10026" y="4307"/>
                  </a:lnTo>
                  <a:lnTo>
                    <a:pt x="10391" y="3723"/>
                  </a:lnTo>
                  <a:lnTo>
                    <a:pt x="10902" y="3675"/>
                  </a:lnTo>
                  <a:close/>
                  <a:moveTo>
                    <a:pt x="9150" y="5062"/>
                  </a:moveTo>
                  <a:lnTo>
                    <a:pt x="9004" y="5305"/>
                  </a:lnTo>
                  <a:lnTo>
                    <a:pt x="8979" y="5427"/>
                  </a:lnTo>
                  <a:lnTo>
                    <a:pt x="8931" y="5548"/>
                  </a:lnTo>
                  <a:lnTo>
                    <a:pt x="8736" y="5573"/>
                  </a:lnTo>
                  <a:lnTo>
                    <a:pt x="8736" y="5573"/>
                  </a:lnTo>
                  <a:lnTo>
                    <a:pt x="8955" y="5281"/>
                  </a:lnTo>
                  <a:lnTo>
                    <a:pt x="9150" y="5062"/>
                  </a:lnTo>
                  <a:close/>
                  <a:moveTo>
                    <a:pt x="8785" y="3772"/>
                  </a:moveTo>
                  <a:lnTo>
                    <a:pt x="8663" y="3918"/>
                  </a:lnTo>
                  <a:lnTo>
                    <a:pt x="8541" y="4064"/>
                  </a:lnTo>
                  <a:lnTo>
                    <a:pt x="8322" y="4380"/>
                  </a:lnTo>
                  <a:lnTo>
                    <a:pt x="8103" y="4672"/>
                  </a:lnTo>
                  <a:lnTo>
                    <a:pt x="7884" y="4940"/>
                  </a:lnTo>
                  <a:lnTo>
                    <a:pt x="7690" y="5256"/>
                  </a:lnTo>
                  <a:lnTo>
                    <a:pt x="7617" y="5402"/>
                  </a:lnTo>
                  <a:lnTo>
                    <a:pt x="7544" y="5573"/>
                  </a:lnTo>
                  <a:lnTo>
                    <a:pt x="7228" y="5573"/>
                  </a:lnTo>
                  <a:lnTo>
                    <a:pt x="7374" y="5402"/>
                  </a:lnTo>
                  <a:lnTo>
                    <a:pt x="7495" y="5256"/>
                  </a:lnTo>
                  <a:lnTo>
                    <a:pt x="7714" y="4940"/>
                  </a:lnTo>
                  <a:lnTo>
                    <a:pt x="7909" y="4672"/>
                  </a:lnTo>
                  <a:lnTo>
                    <a:pt x="8079" y="4380"/>
                  </a:lnTo>
                  <a:lnTo>
                    <a:pt x="8225" y="4088"/>
                  </a:lnTo>
                  <a:lnTo>
                    <a:pt x="8347" y="3772"/>
                  </a:lnTo>
                  <a:close/>
                  <a:moveTo>
                    <a:pt x="9515" y="3772"/>
                  </a:moveTo>
                  <a:lnTo>
                    <a:pt x="9490" y="3821"/>
                  </a:lnTo>
                  <a:lnTo>
                    <a:pt x="9393" y="3918"/>
                  </a:lnTo>
                  <a:lnTo>
                    <a:pt x="9320" y="4040"/>
                  </a:lnTo>
                  <a:lnTo>
                    <a:pt x="9150" y="4332"/>
                  </a:lnTo>
                  <a:lnTo>
                    <a:pt x="9028" y="4624"/>
                  </a:lnTo>
                  <a:lnTo>
                    <a:pt x="8833" y="4843"/>
                  </a:lnTo>
                  <a:lnTo>
                    <a:pt x="8614" y="5086"/>
                  </a:lnTo>
                  <a:lnTo>
                    <a:pt x="8541" y="5183"/>
                  </a:lnTo>
                  <a:lnTo>
                    <a:pt x="8444" y="5305"/>
                  </a:lnTo>
                  <a:lnTo>
                    <a:pt x="8395" y="5427"/>
                  </a:lnTo>
                  <a:lnTo>
                    <a:pt x="8347" y="5573"/>
                  </a:lnTo>
                  <a:lnTo>
                    <a:pt x="7884" y="5573"/>
                  </a:lnTo>
                  <a:lnTo>
                    <a:pt x="8055" y="5378"/>
                  </a:lnTo>
                  <a:lnTo>
                    <a:pt x="8201" y="5183"/>
                  </a:lnTo>
                  <a:lnTo>
                    <a:pt x="8444" y="4794"/>
                  </a:lnTo>
                  <a:lnTo>
                    <a:pt x="8614" y="4551"/>
                  </a:lnTo>
                  <a:lnTo>
                    <a:pt x="8760" y="4307"/>
                  </a:lnTo>
                  <a:lnTo>
                    <a:pt x="9028" y="3796"/>
                  </a:lnTo>
                  <a:lnTo>
                    <a:pt x="9271" y="3796"/>
                  </a:lnTo>
                  <a:lnTo>
                    <a:pt x="9515" y="3772"/>
                  </a:lnTo>
                  <a:close/>
                  <a:moveTo>
                    <a:pt x="18031" y="3650"/>
                  </a:moveTo>
                  <a:lnTo>
                    <a:pt x="18031" y="4015"/>
                  </a:lnTo>
                  <a:lnTo>
                    <a:pt x="17934" y="4186"/>
                  </a:lnTo>
                  <a:lnTo>
                    <a:pt x="17836" y="4380"/>
                  </a:lnTo>
                  <a:lnTo>
                    <a:pt x="17642" y="4745"/>
                  </a:lnTo>
                  <a:lnTo>
                    <a:pt x="17350" y="5159"/>
                  </a:lnTo>
                  <a:lnTo>
                    <a:pt x="17228" y="5354"/>
                  </a:lnTo>
                  <a:lnTo>
                    <a:pt x="17131" y="5573"/>
                  </a:lnTo>
                  <a:lnTo>
                    <a:pt x="16766" y="5548"/>
                  </a:lnTo>
                  <a:lnTo>
                    <a:pt x="16912" y="5378"/>
                  </a:lnTo>
                  <a:lnTo>
                    <a:pt x="17058" y="5183"/>
                  </a:lnTo>
                  <a:lnTo>
                    <a:pt x="17325" y="4818"/>
                  </a:lnTo>
                  <a:lnTo>
                    <a:pt x="17471" y="4551"/>
                  </a:lnTo>
                  <a:lnTo>
                    <a:pt x="17569" y="4259"/>
                  </a:lnTo>
                  <a:lnTo>
                    <a:pt x="17739" y="3699"/>
                  </a:lnTo>
                  <a:lnTo>
                    <a:pt x="18031" y="3650"/>
                  </a:lnTo>
                  <a:close/>
                  <a:moveTo>
                    <a:pt x="18007" y="4818"/>
                  </a:moveTo>
                  <a:lnTo>
                    <a:pt x="18007" y="5597"/>
                  </a:lnTo>
                  <a:lnTo>
                    <a:pt x="17544" y="5597"/>
                  </a:lnTo>
                  <a:lnTo>
                    <a:pt x="17642" y="5378"/>
                  </a:lnTo>
                  <a:lnTo>
                    <a:pt x="17812" y="5110"/>
                  </a:lnTo>
                  <a:lnTo>
                    <a:pt x="18007" y="4818"/>
                  </a:lnTo>
                  <a:close/>
                  <a:moveTo>
                    <a:pt x="560" y="5913"/>
                  </a:moveTo>
                  <a:lnTo>
                    <a:pt x="537" y="5960"/>
                  </a:lnTo>
                  <a:lnTo>
                    <a:pt x="537" y="5960"/>
                  </a:lnTo>
                  <a:lnTo>
                    <a:pt x="536" y="5938"/>
                  </a:lnTo>
                  <a:lnTo>
                    <a:pt x="560" y="5913"/>
                  </a:lnTo>
                  <a:close/>
                  <a:moveTo>
                    <a:pt x="4673" y="6692"/>
                  </a:moveTo>
                  <a:lnTo>
                    <a:pt x="4600" y="6716"/>
                  </a:lnTo>
                  <a:lnTo>
                    <a:pt x="4527" y="6765"/>
                  </a:lnTo>
                  <a:lnTo>
                    <a:pt x="4405" y="6838"/>
                  </a:lnTo>
                  <a:lnTo>
                    <a:pt x="4283" y="6911"/>
                  </a:lnTo>
                  <a:lnTo>
                    <a:pt x="4089" y="6984"/>
                  </a:lnTo>
                  <a:lnTo>
                    <a:pt x="4016" y="7008"/>
                  </a:lnTo>
                  <a:lnTo>
                    <a:pt x="4016" y="6935"/>
                  </a:lnTo>
                  <a:lnTo>
                    <a:pt x="3991" y="6862"/>
                  </a:lnTo>
                  <a:lnTo>
                    <a:pt x="3967" y="6789"/>
                  </a:lnTo>
                  <a:lnTo>
                    <a:pt x="3918" y="6741"/>
                  </a:lnTo>
                  <a:lnTo>
                    <a:pt x="3870" y="6716"/>
                  </a:lnTo>
                  <a:lnTo>
                    <a:pt x="3797" y="6716"/>
                  </a:lnTo>
                  <a:lnTo>
                    <a:pt x="3724" y="6741"/>
                  </a:lnTo>
                  <a:lnTo>
                    <a:pt x="3675" y="6789"/>
                  </a:lnTo>
                  <a:lnTo>
                    <a:pt x="3578" y="6887"/>
                  </a:lnTo>
                  <a:lnTo>
                    <a:pt x="3456" y="6984"/>
                  </a:lnTo>
                  <a:lnTo>
                    <a:pt x="3213" y="7130"/>
                  </a:lnTo>
                  <a:lnTo>
                    <a:pt x="3042" y="7227"/>
                  </a:lnTo>
                  <a:lnTo>
                    <a:pt x="2848" y="7252"/>
                  </a:lnTo>
                  <a:lnTo>
                    <a:pt x="2799" y="7252"/>
                  </a:lnTo>
                  <a:lnTo>
                    <a:pt x="2799" y="7227"/>
                  </a:lnTo>
                  <a:lnTo>
                    <a:pt x="2799" y="7106"/>
                  </a:lnTo>
                  <a:lnTo>
                    <a:pt x="2848" y="6984"/>
                  </a:lnTo>
                  <a:lnTo>
                    <a:pt x="2896" y="6887"/>
                  </a:lnTo>
                  <a:lnTo>
                    <a:pt x="2896" y="6838"/>
                  </a:lnTo>
                  <a:lnTo>
                    <a:pt x="2872" y="6789"/>
                  </a:lnTo>
                  <a:lnTo>
                    <a:pt x="2823" y="6741"/>
                  </a:lnTo>
                  <a:lnTo>
                    <a:pt x="2775" y="6741"/>
                  </a:lnTo>
                  <a:lnTo>
                    <a:pt x="2702" y="6765"/>
                  </a:lnTo>
                  <a:lnTo>
                    <a:pt x="2629" y="6789"/>
                  </a:lnTo>
                  <a:lnTo>
                    <a:pt x="2531" y="6887"/>
                  </a:lnTo>
                  <a:lnTo>
                    <a:pt x="2458" y="7008"/>
                  </a:lnTo>
                  <a:lnTo>
                    <a:pt x="2434" y="7130"/>
                  </a:lnTo>
                  <a:lnTo>
                    <a:pt x="2434" y="7276"/>
                  </a:lnTo>
                  <a:lnTo>
                    <a:pt x="2483" y="7422"/>
                  </a:lnTo>
                  <a:lnTo>
                    <a:pt x="2556" y="7519"/>
                  </a:lnTo>
                  <a:lnTo>
                    <a:pt x="2677" y="7617"/>
                  </a:lnTo>
                  <a:lnTo>
                    <a:pt x="2799" y="7641"/>
                  </a:lnTo>
                  <a:lnTo>
                    <a:pt x="2921" y="7665"/>
                  </a:lnTo>
                  <a:lnTo>
                    <a:pt x="3042" y="7641"/>
                  </a:lnTo>
                  <a:lnTo>
                    <a:pt x="3188" y="7617"/>
                  </a:lnTo>
                  <a:lnTo>
                    <a:pt x="3432" y="7495"/>
                  </a:lnTo>
                  <a:lnTo>
                    <a:pt x="3675" y="7349"/>
                  </a:lnTo>
                  <a:lnTo>
                    <a:pt x="3748" y="7373"/>
                  </a:lnTo>
                  <a:lnTo>
                    <a:pt x="3845" y="7398"/>
                  </a:lnTo>
                  <a:lnTo>
                    <a:pt x="4040" y="7398"/>
                  </a:lnTo>
                  <a:lnTo>
                    <a:pt x="4259" y="7349"/>
                  </a:lnTo>
                  <a:lnTo>
                    <a:pt x="4478" y="7276"/>
                  </a:lnTo>
                  <a:lnTo>
                    <a:pt x="4551" y="7373"/>
                  </a:lnTo>
                  <a:lnTo>
                    <a:pt x="4673" y="7446"/>
                  </a:lnTo>
                  <a:lnTo>
                    <a:pt x="4819" y="7495"/>
                  </a:lnTo>
                  <a:lnTo>
                    <a:pt x="4989" y="7519"/>
                  </a:lnTo>
                  <a:lnTo>
                    <a:pt x="5159" y="7519"/>
                  </a:lnTo>
                  <a:lnTo>
                    <a:pt x="5354" y="7495"/>
                  </a:lnTo>
                  <a:lnTo>
                    <a:pt x="5524" y="7446"/>
                  </a:lnTo>
                  <a:lnTo>
                    <a:pt x="5695" y="7373"/>
                  </a:lnTo>
                  <a:lnTo>
                    <a:pt x="5792" y="7446"/>
                  </a:lnTo>
                  <a:lnTo>
                    <a:pt x="5914" y="7495"/>
                  </a:lnTo>
                  <a:lnTo>
                    <a:pt x="6060" y="7519"/>
                  </a:lnTo>
                  <a:lnTo>
                    <a:pt x="6230" y="7519"/>
                  </a:lnTo>
                  <a:lnTo>
                    <a:pt x="6400" y="7495"/>
                  </a:lnTo>
                  <a:lnTo>
                    <a:pt x="6571" y="7422"/>
                  </a:lnTo>
                  <a:lnTo>
                    <a:pt x="6741" y="7373"/>
                  </a:lnTo>
                  <a:lnTo>
                    <a:pt x="6911" y="7276"/>
                  </a:lnTo>
                  <a:lnTo>
                    <a:pt x="7009" y="7373"/>
                  </a:lnTo>
                  <a:lnTo>
                    <a:pt x="7106" y="7422"/>
                  </a:lnTo>
                  <a:lnTo>
                    <a:pt x="7252" y="7446"/>
                  </a:lnTo>
                  <a:lnTo>
                    <a:pt x="7544" y="7446"/>
                  </a:lnTo>
                  <a:lnTo>
                    <a:pt x="7690" y="7398"/>
                  </a:lnTo>
                  <a:lnTo>
                    <a:pt x="7982" y="7300"/>
                  </a:lnTo>
                  <a:lnTo>
                    <a:pt x="8055" y="7398"/>
                  </a:lnTo>
                  <a:lnTo>
                    <a:pt x="8152" y="7471"/>
                  </a:lnTo>
                  <a:lnTo>
                    <a:pt x="8249" y="7519"/>
                  </a:lnTo>
                  <a:lnTo>
                    <a:pt x="8347" y="7544"/>
                  </a:lnTo>
                  <a:lnTo>
                    <a:pt x="8468" y="7519"/>
                  </a:lnTo>
                  <a:lnTo>
                    <a:pt x="8566" y="7471"/>
                  </a:lnTo>
                  <a:lnTo>
                    <a:pt x="8687" y="7422"/>
                  </a:lnTo>
                  <a:lnTo>
                    <a:pt x="8785" y="7325"/>
                  </a:lnTo>
                  <a:lnTo>
                    <a:pt x="8906" y="7373"/>
                  </a:lnTo>
                  <a:lnTo>
                    <a:pt x="9077" y="7422"/>
                  </a:lnTo>
                  <a:lnTo>
                    <a:pt x="9223" y="7446"/>
                  </a:lnTo>
                  <a:lnTo>
                    <a:pt x="9369" y="7471"/>
                  </a:lnTo>
                  <a:lnTo>
                    <a:pt x="9539" y="7446"/>
                  </a:lnTo>
                  <a:lnTo>
                    <a:pt x="9685" y="7422"/>
                  </a:lnTo>
                  <a:lnTo>
                    <a:pt x="9807" y="7373"/>
                  </a:lnTo>
                  <a:lnTo>
                    <a:pt x="9928" y="7276"/>
                  </a:lnTo>
                  <a:lnTo>
                    <a:pt x="9977" y="7227"/>
                  </a:lnTo>
                  <a:lnTo>
                    <a:pt x="9977" y="7154"/>
                  </a:lnTo>
                  <a:lnTo>
                    <a:pt x="9928" y="7081"/>
                  </a:lnTo>
                  <a:lnTo>
                    <a:pt x="9880" y="7033"/>
                  </a:lnTo>
                  <a:lnTo>
                    <a:pt x="9734" y="7008"/>
                  </a:lnTo>
                  <a:lnTo>
                    <a:pt x="9101" y="7008"/>
                  </a:lnTo>
                  <a:lnTo>
                    <a:pt x="8979" y="6960"/>
                  </a:lnTo>
                  <a:lnTo>
                    <a:pt x="8858" y="6887"/>
                  </a:lnTo>
                  <a:lnTo>
                    <a:pt x="8785" y="6838"/>
                  </a:lnTo>
                  <a:lnTo>
                    <a:pt x="8687" y="6814"/>
                  </a:lnTo>
                  <a:lnTo>
                    <a:pt x="8590" y="6862"/>
                  </a:lnTo>
                  <a:lnTo>
                    <a:pt x="8541" y="6935"/>
                  </a:lnTo>
                  <a:lnTo>
                    <a:pt x="8493" y="7008"/>
                  </a:lnTo>
                  <a:lnTo>
                    <a:pt x="8468" y="7033"/>
                  </a:lnTo>
                  <a:lnTo>
                    <a:pt x="8395" y="7033"/>
                  </a:lnTo>
                  <a:lnTo>
                    <a:pt x="8322" y="6984"/>
                  </a:lnTo>
                  <a:lnTo>
                    <a:pt x="8274" y="6887"/>
                  </a:lnTo>
                  <a:lnTo>
                    <a:pt x="8201" y="6789"/>
                  </a:lnTo>
                  <a:lnTo>
                    <a:pt x="8152" y="6765"/>
                  </a:lnTo>
                  <a:lnTo>
                    <a:pt x="8055" y="6765"/>
                  </a:lnTo>
                  <a:lnTo>
                    <a:pt x="8006" y="6789"/>
                  </a:lnTo>
                  <a:lnTo>
                    <a:pt x="7836" y="6887"/>
                  </a:lnTo>
                  <a:lnTo>
                    <a:pt x="7568" y="7008"/>
                  </a:lnTo>
                  <a:lnTo>
                    <a:pt x="7447" y="7033"/>
                  </a:lnTo>
                  <a:lnTo>
                    <a:pt x="7349" y="7033"/>
                  </a:lnTo>
                  <a:lnTo>
                    <a:pt x="7301" y="7008"/>
                  </a:lnTo>
                  <a:lnTo>
                    <a:pt x="7276" y="6984"/>
                  </a:lnTo>
                  <a:lnTo>
                    <a:pt x="7252" y="6960"/>
                  </a:lnTo>
                  <a:lnTo>
                    <a:pt x="7252" y="6911"/>
                  </a:lnTo>
                  <a:lnTo>
                    <a:pt x="7228" y="6838"/>
                  </a:lnTo>
                  <a:lnTo>
                    <a:pt x="7203" y="6765"/>
                  </a:lnTo>
                  <a:lnTo>
                    <a:pt x="7155" y="6741"/>
                  </a:lnTo>
                  <a:lnTo>
                    <a:pt x="7106" y="6716"/>
                  </a:lnTo>
                  <a:lnTo>
                    <a:pt x="6960" y="6716"/>
                  </a:lnTo>
                  <a:lnTo>
                    <a:pt x="6887" y="6741"/>
                  </a:lnTo>
                  <a:lnTo>
                    <a:pt x="6838" y="6814"/>
                  </a:lnTo>
                  <a:lnTo>
                    <a:pt x="6790" y="6862"/>
                  </a:lnTo>
                  <a:lnTo>
                    <a:pt x="6668" y="6935"/>
                  </a:lnTo>
                  <a:lnTo>
                    <a:pt x="6522" y="7008"/>
                  </a:lnTo>
                  <a:lnTo>
                    <a:pt x="6376" y="7057"/>
                  </a:lnTo>
                  <a:lnTo>
                    <a:pt x="6254" y="7106"/>
                  </a:lnTo>
                  <a:lnTo>
                    <a:pt x="6133" y="7106"/>
                  </a:lnTo>
                  <a:lnTo>
                    <a:pt x="6108" y="7081"/>
                  </a:lnTo>
                  <a:lnTo>
                    <a:pt x="6084" y="7057"/>
                  </a:lnTo>
                  <a:lnTo>
                    <a:pt x="6060" y="7033"/>
                  </a:lnTo>
                  <a:lnTo>
                    <a:pt x="6084" y="6960"/>
                  </a:lnTo>
                  <a:lnTo>
                    <a:pt x="6084" y="6887"/>
                  </a:lnTo>
                  <a:lnTo>
                    <a:pt x="6060" y="6814"/>
                  </a:lnTo>
                  <a:lnTo>
                    <a:pt x="6011" y="6741"/>
                  </a:lnTo>
                  <a:lnTo>
                    <a:pt x="5938" y="6716"/>
                  </a:lnTo>
                  <a:lnTo>
                    <a:pt x="5865" y="6692"/>
                  </a:lnTo>
                  <a:lnTo>
                    <a:pt x="5792" y="6692"/>
                  </a:lnTo>
                  <a:lnTo>
                    <a:pt x="5719" y="6741"/>
                  </a:lnTo>
                  <a:lnTo>
                    <a:pt x="5670" y="6789"/>
                  </a:lnTo>
                  <a:lnTo>
                    <a:pt x="5597" y="6911"/>
                  </a:lnTo>
                  <a:lnTo>
                    <a:pt x="5500" y="6984"/>
                  </a:lnTo>
                  <a:lnTo>
                    <a:pt x="5403" y="7057"/>
                  </a:lnTo>
                  <a:lnTo>
                    <a:pt x="5281" y="7106"/>
                  </a:lnTo>
                  <a:lnTo>
                    <a:pt x="5038" y="7106"/>
                  </a:lnTo>
                  <a:lnTo>
                    <a:pt x="4892" y="7081"/>
                  </a:lnTo>
                  <a:lnTo>
                    <a:pt x="4867" y="7057"/>
                  </a:lnTo>
                  <a:lnTo>
                    <a:pt x="4867" y="7008"/>
                  </a:lnTo>
                  <a:lnTo>
                    <a:pt x="4892" y="6935"/>
                  </a:lnTo>
                  <a:lnTo>
                    <a:pt x="4867" y="6862"/>
                  </a:lnTo>
                  <a:lnTo>
                    <a:pt x="4843" y="6789"/>
                  </a:lnTo>
                  <a:lnTo>
                    <a:pt x="4794" y="6741"/>
                  </a:lnTo>
                  <a:lnTo>
                    <a:pt x="4746" y="6716"/>
                  </a:lnTo>
                  <a:lnTo>
                    <a:pt x="4673" y="6692"/>
                  </a:lnTo>
                  <a:close/>
                  <a:moveTo>
                    <a:pt x="14649" y="7690"/>
                  </a:moveTo>
                  <a:lnTo>
                    <a:pt x="14941" y="7714"/>
                  </a:lnTo>
                  <a:lnTo>
                    <a:pt x="15233" y="7763"/>
                  </a:lnTo>
                  <a:lnTo>
                    <a:pt x="15501" y="7860"/>
                  </a:lnTo>
                  <a:lnTo>
                    <a:pt x="15598" y="7909"/>
                  </a:lnTo>
                  <a:lnTo>
                    <a:pt x="15695" y="8006"/>
                  </a:lnTo>
                  <a:lnTo>
                    <a:pt x="15768" y="8103"/>
                  </a:lnTo>
                  <a:lnTo>
                    <a:pt x="15817" y="8225"/>
                  </a:lnTo>
                  <a:lnTo>
                    <a:pt x="15865" y="8347"/>
                  </a:lnTo>
                  <a:lnTo>
                    <a:pt x="15865" y="8468"/>
                  </a:lnTo>
                  <a:lnTo>
                    <a:pt x="15841" y="8590"/>
                  </a:lnTo>
                  <a:lnTo>
                    <a:pt x="15792" y="8712"/>
                  </a:lnTo>
                  <a:lnTo>
                    <a:pt x="15719" y="8785"/>
                  </a:lnTo>
                  <a:lnTo>
                    <a:pt x="15622" y="8858"/>
                  </a:lnTo>
                  <a:lnTo>
                    <a:pt x="15428" y="8955"/>
                  </a:lnTo>
                  <a:lnTo>
                    <a:pt x="15209" y="9004"/>
                  </a:lnTo>
                  <a:lnTo>
                    <a:pt x="14990" y="9052"/>
                  </a:lnTo>
                  <a:lnTo>
                    <a:pt x="14600" y="9077"/>
                  </a:lnTo>
                  <a:lnTo>
                    <a:pt x="14406" y="9077"/>
                  </a:lnTo>
                  <a:lnTo>
                    <a:pt x="14211" y="9028"/>
                  </a:lnTo>
                  <a:lnTo>
                    <a:pt x="14041" y="8979"/>
                  </a:lnTo>
                  <a:lnTo>
                    <a:pt x="13870" y="8882"/>
                  </a:lnTo>
                  <a:lnTo>
                    <a:pt x="13822" y="8809"/>
                  </a:lnTo>
                  <a:lnTo>
                    <a:pt x="13773" y="8736"/>
                  </a:lnTo>
                  <a:lnTo>
                    <a:pt x="13724" y="8639"/>
                  </a:lnTo>
                  <a:lnTo>
                    <a:pt x="13700" y="8541"/>
                  </a:lnTo>
                  <a:lnTo>
                    <a:pt x="13651" y="8347"/>
                  </a:lnTo>
                  <a:lnTo>
                    <a:pt x="13651" y="8128"/>
                  </a:lnTo>
                  <a:lnTo>
                    <a:pt x="13676" y="8006"/>
                  </a:lnTo>
                  <a:lnTo>
                    <a:pt x="13700" y="7909"/>
                  </a:lnTo>
                  <a:lnTo>
                    <a:pt x="13749" y="7811"/>
                  </a:lnTo>
                  <a:lnTo>
                    <a:pt x="13822" y="7738"/>
                  </a:lnTo>
                  <a:lnTo>
                    <a:pt x="13870" y="7714"/>
                  </a:lnTo>
                  <a:lnTo>
                    <a:pt x="14381" y="7714"/>
                  </a:lnTo>
                  <a:lnTo>
                    <a:pt x="14649" y="7690"/>
                  </a:lnTo>
                  <a:close/>
                  <a:moveTo>
                    <a:pt x="5451" y="8493"/>
                  </a:moveTo>
                  <a:lnTo>
                    <a:pt x="5403" y="8517"/>
                  </a:lnTo>
                  <a:lnTo>
                    <a:pt x="5354" y="8541"/>
                  </a:lnTo>
                  <a:lnTo>
                    <a:pt x="5232" y="8663"/>
                  </a:lnTo>
                  <a:lnTo>
                    <a:pt x="5062" y="8785"/>
                  </a:lnTo>
                  <a:lnTo>
                    <a:pt x="4965" y="8833"/>
                  </a:lnTo>
                  <a:lnTo>
                    <a:pt x="4892" y="8858"/>
                  </a:lnTo>
                  <a:lnTo>
                    <a:pt x="4843" y="8833"/>
                  </a:lnTo>
                  <a:lnTo>
                    <a:pt x="4843" y="8760"/>
                  </a:lnTo>
                  <a:lnTo>
                    <a:pt x="4819" y="8687"/>
                  </a:lnTo>
                  <a:lnTo>
                    <a:pt x="4794" y="8639"/>
                  </a:lnTo>
                  <a:lnTo>
                    <a:pt x="4746" y="8590"/>
                  </a:lnTo>
                  <a:lnTo>
                    <a:pt x="4697" y="8566"/>
                  </a:lnTo>
                  <a:lnTo>
                    <a:pt x="4600" y="8566"/>
                  </a:lnTo>
                  <a:lnTo>
                    <a:pt x="4527" y="8590"/>
                  </a:lnTo>
                  <a:lnTo>
                    <a:pt x="4478" y="8614"/>
                  </a:lnTo>
                  <a:lnTo>
                    <a:pt x="4332" y="8712"/>
                  </a:lnTo>
                  <a:lnTo>
                    <a:pt x="4162" y="8785"/>
                  </a:lnTo>
                  <a:lnTo>
                    <a:pt x="4064" y="8809"/>
                  </a:lnTo>
                  <a:lnTo>
                    <a:pt x="3967" y="8809"/>
                  </a:lnTo>
                  <a:lnTo>
                    <a:pt x="3894" y="8785"/>
                  </a:lnTo>
                  <a:lnTo>
                    <a:pt x="3845" y="8712"/>
                  </a:lnTo>
                  <a:lnTo>
                    <a:pt x="3797" y="8614"/>
                  </a:lnTo>
                  <a:lnTo>
                    <a:pt x="3724" y="8566"/>
                  </a:lnTo>
                  <a:lnTo>
                    <a:pt x="3651" y="8566"/>
                  </a:lnTo>
                  <a:lnTo>
                    <a:pt x="3553" y="8590"/>
                  </a:lnTo>
                  <a:lnTo>
                    <a:pt x="3359" y="8687"/>
                  </a:lnTo>
                  <a:lnTo>
                    <a:pt x="3140" y="8736"/>
                  </a:lnTo>
                  <a:lnTo>
                    <a:pt x="2896" y="8809"/>
                  </a:lnTo>
                  <a:lnTo>
                    <a:pt x="2775" y="8809"/>
                  </a:lnTo>
                  <a:lnTo>
                    <a:pt x="2799" y="8663"/>
                  </a:lnTo>
                  <a:lnTo>
                    <a:pt x="2799" y="8639"/>
                  </a:lnTo>
                  <a:lnTo>
                    <a:pt x="2775" y="8639"/>
                  </a:lnTo>
                  <a:lnTo>
                    <a:pt x="2677" y="8663"/>
                  </a:lnTo>
                  <a:lnTo>
                    <a:pt x="2604" y="8736"/>
                  </a:lnTo>
                  <a:lnTo>
                    <a:pt x="2556" y="8809"/>
                  </a:lnTo>
                  <a:lnTo>
                    <a:pt x="2507" y="8882"/>
                  </a:lnTo>
                  <a:lnTo>
                    <a:pt x="2483" y="8955"/>
                  </a:lnTo>
                  <a:lnTo>
                    <a:pt x="2507" y="9028"/>
                  </a:lnTo>
                  <a:lnTo>
                    <a:pt x="2556" y="9101"/>
                  </a:lnTo>
                  <a:lnTo>
                    <a:pt x="2653" y="9150"/>
                  </a:lnTo>
                  <a:lnTo>
                    <a:pt x="2750" y="9174"/>
                  </a:lnTo>
                  <a:lnTo>
                    <a:pt x="2872" y="9198"/>
                  </a:lnTo>
                  <a:lnTo>
                    <a:pt x="3115" y="9174"/>
                  </a:lnTo>
                  <a:lnTo>
                    <a:pt x="3359" y="9125"/>
                  </a:lnTo>
                  <a:lnTo>
                    <a:pt x="3578" y="9028"/>
                  </a:lnTo>
                  <a:lnTo>
                    <a:pt x="3675" y="9101"/>
                  </a:lnTo>
                  <a:lnTo>
                    <a:pt x="3772" y="9174"/>
                  </a:lnTo>
                  <a:lnTo>
                    <a:pt x="3894" y="9198"/>
                  </a:lnTo>
                  <a:lnTo>
                    <a:pt x="3991" y="9223"/>
                  </a:lnTo>
                  <a:lnTo>
                    <a:pt x="4113" y="9198"/>
                  </a:lnTo>
                  <a:lnTo>
                    <a:pt x="4235" y="9174"/>
                  </a:lnTo>
                  <a:lnTo>
                    <a:pt x="4502" y="9077"/>
                  </a:lnTo>
                  <a:lnTo>
                    <a:pt x="4575" y="9174"/>
                  </a:lnTo>
                  <a:lnTo>
                    <a:pt x="4673" y="9247"/>
                  </a:lnTo>
                  <a:lnTo>
                    <a:pt x="4770" y="9271"/>
                  </a:lnTo>
                  <a:lnTo>
                    <a:pt x="4916" y="9271"/>
                  </a:lnTo>
                  <a:lnTo>
                    <a:pt x="5038" y="9247"/>
                  </a:lnTo>
                  <a:lnTo>
                    <a:pt x="5184" y="9174"/>
                  </a:lnTo>
                  <a:lnTo>
                    <a:pt x="5305" y="9101"/>
                  </a:lnTo>
                  <a:lnTo>
                    <a:pt x="5427" y="9028"/>
                  </a:lnTo>
                  <a:lnTo>
                    <a:pt x="5524" y="9125"/>
                  </a:lnTo>
                  <a:lnTo>
                    <a:pt x="5646" y="9198"/>
                  </a:lnTo>
                  <a:lnTo>
                    <a:pt x="5768" y="9223"/>
                  </a:lnTo>
                  <a:lnTo>
                    <a:pt x="5914" y="9247"/>
                  </a:lnTo>
                  <a:lnTo>
                    <a:pt x="6060" y="9247"/>
                  </a:lnTo>
                  <a:lnTo>
                    <a:pt x="6181" y="9223"/>
                  </a:lnTo>
                  <a:lnTo>
                    <a:pt x="6327" y="9174"/>
                  </a:lnTo>
                  <a:lnTo>
                    <a:pt x="6473" y="9125"/>
                  </a:lnTo>
                  <a:lnTo>
                    <a:pt x="6546" y="9198"/>
                  </a:lnTo>
                  <a:lnTo>
                    <a:pt x="6644" y="9247"/>
                  </a:lnTo>
                  <a:lnTo>
                    <a:pt x="6741" y="9271"/>
                  </a:lnTo>
                  <a:lnTo>
                    <a:pt x="6838" y="9296"/>
                  </a:lnTo>
                  <a:lnTo>
                    <a:pt x="6960" y="9271"/>
                  </a:lnTo>
                  <a:lnTo>
                    <a:pt x="7057" y="9247"/>
                  </a:lnTo>
                  <a:lnTo>
                    <a:pt x="7155" y="9223"/>
                  </a:lnTo>
                  <a:lnTo>
                    <a:pt x="7252" y="9150"/>
                  </a:lnTo>
                  <a:lnTo>
                    <a:pt x="7325" y="9174"/>
                  </a:lnTo>
                  <a:lnTo>
                    <a:pt x="7398" y="9150"/>
                  </a:lnTo>
                  <a:lnTo>
                    <a:pt x="7447" y="9125"/>
                  </a:lnTo>
                  <a:lnTo>
                    <a:pt x="7471" y="9077"/>
                  </a:lnTo>
                  <a:lnTo>
                    <a:pt x="7520" y="9028"/>
                  </a:lnTo>
                  <a:lnTo>
                    <a:pt x="7520" y="8979"/>
                  </a:lnTo>
                  <a:lnTo>
                    <a:pt x="7495" y="8906"/>
                  </a:lnTo>
                  <a:lnTo>
                    <a:pt x="7471" y="8833"/>
                  </a:lnTo>
                  <a:lnTo>
                    <a:pt x="7398" y="8760"/>
                  </a:lnTo>
                  <a:lnTo>
                    <a:pt x="7325" y="8712"/>
                  </a:lnTo>
                  <a:lnTo>
                    <a:pt x="7179" y="8712"/>
                  </a:lnTo>
                  <a:lnTo>
                    <a:pt x="7106" y="8760"/>
                  </a:lnTo>
                  <a:lnTo>
                    <a:pt x="7009" y="8858"/>
                  </a:lnTo>
                  <a:lnTo>
                    <a:pt x="6960" y="8882"/>
                  </a:lnTo>
                  <a:lnTo>
                    <a:pt x="6911" y="8882"/>
                  </a:lnTo>
                  <a:lnTo>
                    <a:pt x="6814" y="8858"/>
                  </a:lnTo>
                  <a:lnTo>
                    <a:pt x="6692" y="8760"/>
                  </a:lnTo>
                  <a:lnTo>
                    <a:pt x="6619" y="8687"/>
                  </a:lnTo>
                  <a:lnTo>
                    <a:pt x="6546" y="8663"/>
                  </a:lnTo>
                  <a:lnTo>
                    <a:pt x="6473" y="8663"/>
                  </a:lnTo>
                  <a:lnTo>
                    <a:pt x="6376" y="8712"/>
                  </a:lnTo>
                  <a:lnTo>
                    <a:pt x="6303" y="8760"/>
                  </a:lnTo>
                  <a:lnTo>
                    <a:pt x="6206" y="8809"/>
                  </a:lnTo>
                  <a:lnTo>
                    <a:pt x="6084" y="8858"/>
                  </a:lnTo>
                  <a:lnTo>
                    <a:pt x="5889" y="8858"/>
                  </a:lnTo>
                  <a:lnTo>
                    <a:pt x="5792" y="8809"/>
                  </a:lnTo>
                  <a:lnTo>
                    <a:pt x="5743" y="8736"/>
                  </a:lnTo>
                  <a:lnTo>
                    <a:pt x="5695" y="8639"/>
                  </a:lnTo>
                  <a:lnTo>
                    <a:pt x="5670" y="8590"/>
                  </a:lnTo>
                  <a:lnTo>
                    <a:pt x="5646" y="8541"/>
                  </a:lnTo>
                  <a:lnTo>
                    <a:pt x="5549" y="8493"/>
                  </a:lnTo>
                  <a:close/>
                  <a:moveTo>
                    <a:pt x="13943" y="7276"/>
                  </a:moveTo>
                  <a:lnTo>
                    <a:pt x="13773" y="7325"/>
                  </a:lnTo>
                  <a:lnTo>
                    <a:pt x="13603" y="7373"/>
                  </a:lnTo>
                  <a:lnTo>
                    <a:pt x="13578" y="7398"/>
                  </a:lnTo>
                  <a:lnTo>
                    <a:pt x="13554" y="7422"/>
                  </a:lnTo>
                  <a:lnTo>
                    <a:pt x="13432" y="7544"/>
                  </a:lnTo>
                  <a:lnTo>
                    <a:pt x="13359" y="7714"/>
                  </a:lnTo>
                  <a:lnTo>
                    <a:pt x="13286" y="7884"/>
                  </a:lnTo>
                  <a:lnTo>
                    <a:pt x="13262" y="8079"/>
                  </a:lnTo>
                  <a:lnTo>
                    <a:pt x="13262" y="8298"/>
                  </a:lnTo>
                  <a:lnTo>
                    <a:pt x="13262" y="8493"/>
                  </a:lnTo>
                  <a:lnTo>
                    <a:pt x="13286" y="8663"/>
                  </a:lnTo>
                  <a:lnTo>
                    <a:pt x="13311" y="8809"/>
                  </a:lnTo>
                  <a:lnTo>
                    <a:pt x="13359" y="8955"/>
                  </a:lnTo>
                  <a:lnTo>
                    <a:pt x="13432" y="9077"/>
                  </a:lnTo>
                  <a:lnTo>
                    <a:pt x="13530" y="9174"/>
                  </a:lnTo>
                  <a:lnTo>
                    <a:pt x="13627" y="9247"/>
                  </a:lnTo>
                  <a:lnTo>
                    <a:pt x="13724" y="9320"/>
                  </a:lnTo>
                  <a:lnTo>
                    <a:pt x="13846" y="9393"/>
                  </a:lnTo>
                  <a:lnTo>
                    <a:pt x="14114" y="9466"/>
                  </a:lnTo>
                  <a:lnTo>
                    <a:pt x="14406" y="9490"/>
                  </a:lnTo>
                  <a:lnTo>
                    <a:pt x="14698" y="9515"/>
                  </a:lnTo>
                  <a:lnTo>
                    <a:pt x="14965" y="9490"/>
                  </a:lnTo>
                  <a:lnTo>
                    <a:pt x="15233" y="9442"/>
                  </a:lnTo>
                  <a:lnTo>
                    <a:pt x="15501" y="9369"/>
                  </a:lnTo>
                  <a:lnTo>
                    <a:pt x="15744" y="9247"/>
                  </a:lnTo>
                  <a:lnTo>
                    <a:pt x="15938" y="9101"/>
                  </a:lnTo>
                  <a:lnTo>
                    <a:pt x="16036" y="9004"/>
                  </a:lnTo>
                  <a:lnTo>
                    <a:pt x="16109" y="8906"/>
                  </a:lnTo>
                  <a:lnTo>
                    <a:pt x="16157" y="8809"/>
                  </a:lnTo>
                  <a:lnTo>
                    <a:pt x="16206" y="8687"/>
                  </a:lnTo>
                  <a:lnTo>
                    <a:pt x="16230" y="8566"/>
                  </a:lnTo>
                  <a:lnTo>
                    <a:pt x="16230" y="8444"/>
                  </a:lnTo>
                  <a:lnTo>
                    <a:pt x="16230" y="8322"/>
                  </a:lnTo>
                  <a:lnTo>
                    <a:pt x="16206" y="8176"/>
                  </a:lnTo>
                  <a:lnTo>
                    <a:pt x="16157" y="8030"/>
                  </a:lnTo>
                  <a:lnTo>
                    <a:pt x="16109" y="7909"/>
                  </a:lnTo>
                  <a:lnTo>
                    <a:pt x="16011" y="7763"/>
                  </a:lnTo>
                  <a:lnTo>
                    <a:pt x="15890" y="7665"/>
                  </a:lnTo>
                  <a:lnTo>
                    <a:pt x="15768" y="7568"/>
                  </a:lnTo>
                  <a:lnTo>
                    <a:pt x="15622" y="7495"/>
                  </a:lnTo>
                  <a:lnTo>
                    <a:pt x="15476" y="7422"/>
                  </a:lnTo>
                  <a:lnTo>
                    <a:pt x="15330" y="7398"/>
                  </a:lnTo>
                  <a:lnTo>
                    <a:pt x="15014" y="7325"/>
                  </a:lnTo>
                  <a:lnTo>
                    <a:pt x="14673" y="7300"/>
                  </a:lnTo>
                  <a:lnTo>
                    <a:pt x="14308" y="7276"/>
                  </a:lnTo>
                  <a:close/>
                  <a:moveTo>
                    <a:pt x="15038" y="5889"/>
                  </a:moveTo>
                  <a:lnTo>
                    <a:pt x="15549" y="5913"/>
                  </a:lnTo>
                  <a:lnTo>
                    <a:pt x="16084" y="5962"/>
                  </a:lnTo>
                  <a:lnTo>
                    <a:pt x="16620" y="6011"/>
                  </a:lnTo>
                  <a:lnTo>
                    <a:pt x="17131" y="6059"/>
                  </a:lnTo>
                  <a:lnTo>
                    <a:pt x="17179" y="6084"/>
                  </a:lnTo>
                  <a:lnTo>
                    <a:pt x="17301" y="6084"/>
                  </a:lnTo>
                  <a:lnTo>
                    <a:pt x="17350" y="6059"/>
                  </a:lnTo>
                  <a:lnTo>
                    <a:pt x="18031" y="6059"/>
                  </a:lnTo>
                  <a:lnTo>
                    <a:pt x="18080" y="7130"/>
                  </a:lnTo>
                  <a:lnTo>
                    <a:pt x="18080" y="7665"/>
                  </a:lnTo>
                  <a:lnTo>
                    <a:pt x="18055" y="8201"/>
                  </a:lnTo>
                  <a:lnTo>
                    <a:pt x="17958" y="9369"/>
                  </a:lnTo>
                  <a:lnTo>
                    <a:pt x="17885" y="9928"/>
                  </a:lnTo>
                  <a:lnTo>
                    <a:pt x="17788" y="10512"/>
                  </a:lnTo>
                  <a:lnTo>
                    <a:pt x="17715" y="10780"/>
                  </a:lnTo>
                  <a:lnTo>
                    <a:pt x="17617" y="11047"/>
                  </a:lnTo>
                  <a:lnTo>
                    <a:pt x="17496" y="11291"/>
                  </a:lnTo>
                  <a:lnTo>
                    <a:pt x="17350" y="11534"/>
                  </a:lnTo>
                  <a:lnTo>
                    <a:pt x="17204" y="11680"/>
                  </a:lnTo>
                  <a:lnTo>
                    <a:pt x="17058" y="11826"/>
                  </a:lnTo>
                  <a:lnTo>
                    <a:pt x="16912" y="11923"/>
                  </a:lnTo>
                  <a:lnTo>
                    <a:pt x="16741" y="12021"/>
                  </a:lnTo>
                  <a:lnTo>
                    <a:pt x="16644" y="11996"/>
                  </a:lnTo>
                  <a:lnTo>
                    <a:pt x="16547" y="12021"/>
                  </a:lnTo>
                  <a:lnTo>
                    <a:pt x="16352" y="12069"/>
                  </a:lnTo>
                  <a:lnTo>
                    <a:pt x="16133" y="12118"/>
                  </a:lnTo>
                  <a:lnTo>
                    <a:pt x="15914" y="12142"/>
                  </a:lnTo>
                  <a:lnTo>
                    <a:pt x="15282" y="12142"/>
                  </a:lnTo>
                  <a:lnTo>
                    <a:pt x="14844" y="12118"/>
                  </a:lnTo>
                  <a:lnTo>
                    <a:pt x="14333" y="12069"/>
                  </a:lnTo>
                  <a:lnTo>
                    <a:pt x="10366" y="12069"/>
                  </a:lnTo>
                  <a:lnTo>
                    <a:pt x="7982" y="12094"/>
                  </a:lnTo>
                  <a:lnTo>
                    <a:pt x="5695" y="12069"/>
                  </a:lnTo>
                  <a:lnTo>
                    <a:pt x="2896" y="12069"/>
                  </a:lnTo>
                  <a:lnTo>
                    <a:pt x="2337" y="12045"/>
                  </a:lnTo>
                  <a:lnTo>
                    <a:pt x="2069" y="11996"/>
                  </a:lnTo>
                  <a:lnTo>
                    <a:pt x="1801" y="11948"/>
                  </a:lnTo>
                  <a:lnTo>
                    <a:pt x="1558" y="11875"/>
                  </a:lnTo>
                  <a:lnTo>
                    <a:pt x="1315" y="11753"/>
                  </a:lnTo>
                  <a:lnTo>
                    <a:pt x="1193" y="11656"/>
                  </a:lnTo>
                  <a:lnTo>
                    <a:pt x="1071" y="11558"/>
                  </a:lnTo>
                  <a:lnTo>
                    <a:pt x="974" y="11437"/>
                  </a:lnTo>
                  <a:lnTo>
                    <a:pt x="877" y="11315"/>
                  </a:lnTo>
                  <a:lnTo>
                    <a:pt x="755" y="11023"/>
                  </a:lnTo>
                  <a:lnTo>
                    <a:pt x="658" y="10707"/>
                  </a:lnTo>
                  <a:lnTo>
                    <a:pt x="682" y="10634"/>
                  </a:lnTo>
                  <a:lnTo>
                    <a:pt x="658" y="10536"/>
                  </a:lnTo>
                  <a:lnTo>
                    <a:pt x="609" y="10342"/>
                  </a:lnTo>
                  <a:lnTo>
                    <a:pt x="585" y="10123"/>
                  </a:lnTo>
                  <a:lnTo>
                    <a:pt x="560" y="9709"/>
                  </a:lnTo>
                  <a:lnTo>
                    <a:pt x="560" y="9296"/>
                  </a:lnTo>
                  <a:lnTo>
                    <a:pt x="585" y="8882"/>
                  </a:lnTo>
                  <a:lnTo>
                    <a:pt x="609" y="8395"/>
                  </a:lnTo>
                  <a:lnTo>
                    <a:pt x="609" y="7909"/>
                  </a:lnTo>
                  <a:lnTo>
                    <a:pt x="585" y="6960"/>
                  </a:lnTo>
                  <a:lnTo>
                    <a:pt x="537" y="5963"/>
                  </a:lnTo>
                  <a:lnTo>
                    <a:pt x="537" y="5963"/>
                  </a:lnTo>
                  <a:lnTo>
                    <a:pt x="560" y="5986"/>
                  </a:lnTo>
                  <a:lnTo>
                    <a:pt x="731" y="5962"/>
                  </a:lnTo>
                  <a:lnTo>
                    <a:pt x="1315" y="5913"/>
                  </a:lnTo>
                  <a:lnTo>
                    <a:pt x="3067" y="5913"/>
                  </a:lnTo>
                  <a:lnTo>
                    <a:pt x="4892" y="5962"/>
                  </a:lnTo>
                  <a:lnTo>
                    <a:pt x="6741" y="6011"/>
                  </a:lnTo>
                  <a:lnTo>
                    <a:pt x="7909" y="6035"/>
                  </a:lnTo>
                  <a:lnTo>
                    <a:pt x="9101" y="6035"/>
                  </a:lnTo>
                  <a:lnTo>
                    <a:pt x="10269" y="5986"/>
                  </a:lnTo>
                  <a:lnTo>
                    <a:pt x="11437" y="5938"/>
                  </a:lnTo>
                  <a:lnTo>
                    <a:pt x="12410" y="5913"/>
                  </a:lnTo>
                  <a:lnTo>
                    <a:pt x="12435" y="5938"/>
                  </a:lnTo>
                  <a:lnTo>
                    <a:pt x="12459" y="5962"/>
                  </a:lnTo>
                  <a:lnTo>
                    <a:pt x="12508" y="5986"/>
                  </a:lnTo>
                  <a:lnTo>
                    <a:pt x="12532" y="5986"/>
                  </a:lnTo>
                  <a:lnTo>
                    <a:pt x="12654" y="5913"/>
                  </a:lnTo>
                  <a:lnTo>
                    <a:pt x="13846" y="5889"/>
                  </a:lnTo>
                  <a:close/>
                  <a:moveTo>
                    <a:pt x="5062" y="1"/>
                  </a:moveTo>
                  <a:lnTo>
                    <a:pt x="4210" y="25"/>
                  </a:lnTo>
                  <a:lnTo>
                    <a:pt x="3359" y="49"/>
                  </a:lnTo>
                  <a:lnTo>
                    <a:pt x="2507" y="98"/>
                  </a:lnTo>
                  <a:lnTo>
                    <a:pt x="2458" y="74"/>
                  </a:lnTo>
                  <a:lnTo>
                    <a:pt x="2118" y="49"/>
                  </a:lnTo>
                  <a:lnTo>
                    <a:pt x="1801" y="49"/>
                  </a:lnTo>
                  <a:lnTo>
                    <a:pt x="1534" y="122"/>
                  </a:lnTo>
                  <a:lnTo>
                    <a:pt x="1290" y="220"/>
                  </a:lnTo>
                  <a:lnTo>
                    <a:pt x="1071" y="366"/>
                  </a:lnTo>
                  <a:lnTo>
                    <a:pt x="852" y="536"/>
                  </a:lnTo>
                  <a:lnTo>
                    <a:pt x="682" y="731"/>
                  </a:lnTo>
                  <a:lnTo>
                    <a:pt x="536" y="974"/>
                  </a:lnTo>
                  <a:lnTo>
                    <a:pt x="414" y="1217"/>
                  </a:lnTo>
                  <a:lnTo>
                    <a:pt x="317" y="1485"/>
                  </a:lnTo>
                  <a:lnTo>
                    <a:pt x="220" y="1777"/>
                  </a:lnTo>
                  <a:lnTo>
                    <a:pt x="147" y="2069"/>
                  </a:lnTo>
                  <a:lnTo>
                    <a:pt x="98" y="2361"/>
                  </a:lnTo>
                  <a:lnTo>
                    <a:pt x="49" y="2653"/>
                  </a:lnTo>
                  <a:lnTo>
                    <a:pt x="25" y="3212"/>
                  </a:lnTo>
                  <a:lnTo>
                    <a:pt x="1" y="3991"/>
                  </a:lnTo>
                  <a:lnTo>
                    <a:pt x="1" y="4794"/>
                  </a:lnTo>
                  <a:lnTo>
                    <a:pt x="1" y="4818"/>
                  </a:lnTo>
                  <a:lnTo>
                    <a:pt x="1" y="4891"/>
                  </a:lnTo>
                  <a:lnTo>
                    <a:pt x="25" y="4940"/>
                  </a:lnTo>
                  <a:lnTo>
                    <a:pt x="49" y="6376"/>
                  </a:lnTo>
                  <a:lnTo>
                    <a:pt x="98" y="7544"/>
                  </a:lnTo>
                  <a:lnTo>
                    <a:pt x="98" y="8128"/>
                  </a:lnTo>
                  <a:lnTo>
                    <a:pt x="98" y="8712"/>
                  </a:lnTo>
                  <a:lnTo>
                    <a:pt x="49" y="9198"/>
                  </a:lnTo>
                  <a:lnTo>
                    <a:pt x="49" y="9709"/>
                  </a:lnTo>
                  <a:lnTo>
                    <a:pt x="74" y="10196"/>
                  </a:lnTo>
                  <a:lnTo>
                    <a:pt x="98" y="10439"/>
                  </a:lnTo>
                  <a:lnTo>
                    <a:pt x="171" y="10682"/>
                  </a:lnTo>
                  <a:lnTo>
                    <a:pt x="171" y="10707"/>
                  </a:lnTo>
                  <a:lnTo>
                    <a:pt x="220" y="10999"/>
                  </a:lnTo>
                  <a:lnTo>
                    <a:pt x="293" y="11291"/>
                  </a:lnTo>
                  <a:lnTo>
                    <a:pt x="414" y="11558"/>
                  </a:lnTo>
                  <a:lnTo>
                    <a:pt x="487" y="11704"/>
                  </a:lnTo>
                  <a:lnTo>
                    <a:pt x="585" y="11826"/>
                  </a:lnTo>
                  <a:lnTo>
                    <a:pt x="731" y="11972"/>
                  </a:lnTo>
                  <a:lnTo>
                    <a:pt x="877" y="12094"/>
                  </a:lnTo>
                  <a:lnTo>
                    <a:pt x="1023" y="12191"/>
                  </a:lnTo>
                  <a:lnTo>
                    <a:pt x="1193" y="12288"/>
                  </a:lnTo>
                  <a:lnTo>
                    <a:pt x="1363" y="12337"/>
                  </a:lnTo>
                  <a:lnTo>
                    <a:pt x="1558" y="12386"/>
                  </a:lnTo>
                  <a:lnTo>
                    <a:pt x="1947" y="12459"/>
                  </a:lnTo>
                  <a:lnTo>
                    <a:pt x="2580" y="12507"/>
                  </a:lnTo>
                  <a:lnTo>
                    <a:pt x="3237" y="12532"/>
                  </a:lnTo>
                  <a:lnTo>
                    <a:pt x="4527" y="12507"/>
                  </a:lnTo>
                  <a:lnTo>
                    <a:pt x="5865" y="12532"/>
                  </a:lnTo>
                  <a:lnTo>
                    <a:pt x="7203" y="12556"/>
                  </a:lnTo>
                  <a:lnTo>
                    <a:pt x="13773" y="12556"/>
                  </a:lnTo>
                  <a:lnTo>
                    <a:pt x="14381" y="12580"/>
                  </a:lnTo>
                  <a:lnTo>
                    <a:pt x="14990" y="12605"/>
                  </a:lnTo>
                  <a:lnTo>
                    <a:pt x="15330" y="12629"/>
                  </a:lnTo>
                  <a:lnTo>
                    <a:pt x="15671" y="12653"/>
                  </a:lnTo>
                  <a:lnTo>
                    <a:pt x="16036" y="12653"/>
                  </a:lnTo>
                  <a:lnTo>
                    <a:pt x="16206" y="12629"/>
                  </a:lnTo>
                  <a:lnTo>
                    <a:pt x="16376" y="12580"/>
                  </a:lnTo>
                  <a:lnTo>
                    <a:pt x="16449" y="12605"/>
                  </a:lnTo>
                  <a:lnTo>
                    <a:pt x="16595" y="12605"/>
                  </a:lnTo>
                  <a:lnTo>
                    <a:pt x="16741" y="12580"/>
                  </a:lnTo>
                  <a:lnTo>
                    <a:pt x="16985" y="12507"/>
                  </a:lnTo>
                  <a:lnTo>
                    <a:pt x="17228" y="12386"/>
                  </a:lnTo>
                  <a:lnTo>
                    <a:pt x="17447" y="12215"/>
                  </a:lnTo>
                  <a:lnTo>
                    <a:pt x="17642" y="12021"/>
                  </a:lnTo>
                  <a:lnTo>
                    <a:pt x="17812" y="11802"/>
                  </a:lnTo>
                  <a:lnTo>
                    <a:pt x="17982" y="11583"/>
                  </a:lnTo>
                  <a:lnTo>
                    <a:pt x="18104" y="11364"/>
                  </a:lnTo>
                  <a:lnTo>
                    <a:pt x="18201" y="11096"/>
                  </a:lnTo>
                  <a:lnTo>
                    <a:pt x="18299" y="10804"/>
                  </a:lnTo>
                  <a:lnTo>
                    <a:pt x="18347" y="10512"/>
                  </a:lnTo>
                  <a:lnTo>
                    <a:pt x="18420" y="10245"/>
                  </a:lnTo>
                  <a:lnTo>
                    <a:pt x="18469" y="9661"/>
                  </a:lnTo>
                  <a:lnTo>
                    <a:pt x="18542" y="9077"/>
                  </a:lnTo>
                  <a:lnTo>
                    <a:pt x="18591" y="8371"/>
                  </a:lnTo>
                  <a:lnTo>
                    <a:pt x="18615" y="8030"/>
                  </a:lnTo>
                  <a:lnTo>
                    <a:pt x="18639" y="7665"/>
                  </a:lnTo>
                  <a:lnTo>
                    <a:pt x="18639" y="7179"/>
                  </a:lnTo>
                  <a:lnTo>
                    <a:pt x="18615" y="6692"/>
                  </a:lnTo>
                  <a:lnTo>
                    <a:pt x="18566" y="5719"/>
                  </a:lnTo>
                  <a:lnTo>
                    <a:pt x="18542" y="5208"/>
                  </a:lnTo>
                  <a:lnTo>
                    <a:pt x="18542" y="4697"/>
                  </a:lnTo>
                  <a:lnTo>
                    <a:pt x="18566" y="3675"/>
                  </a:lnTo>
                  <a:lnTo>
                    <a:pt x="18566" y="2750"/>
                  </a:lnTo>
                  <a:lnTo>
                    <a:pt x="18518" y="1680"/>
                  </a:lnTo>
                  <a:lnTo>
                    <a:pt x="18493" y="1582"/>
                  </a:lnTo>
                  <a:lnTo>
                    <a:pt x="18493" y="1436"/>
                  </a:lnTo>
                  <a:lnTo>
                    <a:pt x="18493" y="1242"/>
                  </a:lnTo>
                  <a:lnTo>
                    <a:pt x="18445" y="1047"/>
                  </a:lnTo>
                  <a:lnTo>
                    <a:pt x="18396" y="852"/>
                  </a:lnTo>
                  <a:lnTo>
                    <a:pt x="18299" y="682"/>
                  </a:lnTo>
                  <a:lnTo>
                    <a:pt x="18201" y="560"/>
                  </a:lnTo>
                  <a:lnTo>
                    <a:pt x="18080" y="439"/>
                  </a:lnTo>
                  <a:lnTo>
                    <a:pt x="17909" y="341"/>
                  </a:lnTo>
                  <a:lnTo>
                    <a:pt x="17739" y="268"/>
                  </a:lnTo>
                  <a:lnTo>
                    <a:pt x="17569" y="195"/>
                  </a:lnTo>
                  <a:lnTo>
                    <a:pt x="17398" y="171"/>
                  </a:lnTo>
                  <a:lnTo>
                    <a:pt x="17204" y="171"/>
                  </a:lnTo>
                  <a:lnTo>
                    <a:pt x="17033" y="195"/>
                  </a:lnTo>
                  <a:lnTo>
                    <a:pt x="16985" y="171"/>
                  </a:lnTo>
                  <a:lnTo>
                    <a:pt x="16912" y="171"/>
                  </a:lnTo>
                  <a:lnTo>
                    <a:pt x="15963" y="147"/>
                  </a:lnTo>
                  <a:lnTo>
                    <a:pt x="15014" y="122"/>
                  </a:lnTo>
                  <a:lnTo>
                    <a:pt x="13116" y="74"/>
                  </a:lnTo>
                  <a:lnTo>
                    <a:pt x="11218" y="25"/>
                  </a:lnTo>
                  <a:lnTo>
                    <a:pt x="10293" y="25"/>
                  </a:lnTo>
                  <a:lnTo>
                    <a:pt x="9344" y="49"/>
                  </a:lnTo>
                  <a:lnTo>
                    <a:pt x="8493" y="74"/>
                  </a:lnTo>
                  <a:lnTo>
                    <a:pt x="7641" y="74"/>
                  </a:lnTo>
                  <a:lnTo>
                    <a:pt x="5914" y="25"/>
                  </a:lnTo>
                  <a:lnTo>
                    <a:pt x="5062" y="1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85;p38">
              <a:extLst>
                <a:ext uri="{FF2B5EF4-FFF2-40B4-BE49-F238E27FC236}">
                  <a16:creationId xmlns:a16="http://schemas.microsoft.com/office/drawing/2014/main" id="{064CC83F-A6D8-449E-8E2C-7D317E98CE21}"/>
                </a:ext>
              </a:extLst>
            </p:cNvPr>
            <p:cNvSpPr/>
            <p:nvPr/>
          </p:nvSpPr>
          <p:spPr>
            <a:xfrm rot="19455021">
              <a:off x="4240207" y="11650307"/>
              <a:ext cx="1952389" cy="1525491"/>
            </a:xfrm>
            <a:custGeom>
              <a:avLst/>
              <a:gdLst/>
              <a:ahLst/>
              <a:cxnLst/>
              <a:rect l="l" t="t" r="r" b="b"/>
              <a:pathLst>
                <a:path w="17690" h="13822" extrusionOk="0">
                  <a:moveTo>
                    <a:pt x="4867" y="2166"/>
                  </a:moveTo>
                  <a:lnTo>
                    <a:pt x="5694" y="2215"/>
                  </a:lnTo>
                  <a:lnTo>
                    <a:pt x="6497" y="2263"/>
                  </a:lnTo>
                  <a:lnTo>
                    <a:pt x="7568" y="2288"/>
                  </a:lnTo>
                  <a:lnTo>
                    <a:pt x="8638" y="2312"/>
                  </a:lnTo>
                  <a:lnTo>
                    <a:pt x="10755" y="2312"/>
                  </a:lnTo>
                  <a:lnTo>
                    <a:pt x="11826" y="2361"/>
                  </a:lnTo>
                  <a:lnTo>
                    <a:pt x="12896" y="2434"/>
                  </a:lnTo>
                  <a:lnTo>
                    <a:pt x="13967" y="2507"/>
                  </a:lnTo>
                  <a:lnTo>
                    <a:pt x="15013" y="2555"/>
                  </a:lnTo>
                  <a:lnTo>
                    <a:pt x="15841" y="2531"/>
                  </a:lnTo>
                  <a:lnTo>
                    <a:pt x="16644" y="2531"/>
                  </a:lnTo>
                  <a:lnTo>
                    <a:pt x="16838" y="2555"/>
                  </a:lnTo>
                  <a:lnTo>
                    <a:pt x="17033" y="2604"/>
                  </a:lnTo>
                  <a:lnTo>
                    <a:pt x="17106" y="2628"/>
                  </a:lnTo>
                  <a:lnTo>
                    <a:pt x="17179" y="2701"/>
                  </a:lnTo>
                  <a:lnTo>
                    <a:pt x="17228" y="2774"/>
                  </a:lnTo>
                  <a:lnTo>
                    <a:pt x="17252" y="2872"/>
                  </a:lnTo>
                  <a:lnTo>
                    <a:pt x="17252" y="2872"/>
                  </a:lnTo>
                  <a:lnTo>
                    <a:pt x="16863" y="2799"/>
                  </a:lnTo>
                  <a:lnTo>
                    <a:pt x="16473" y="2774"/>
                  </a:lnTo>
                  <a:lnTo>
                    <a:pt x="16084" y="2750"/>
                  </a:lnTo>
                  <a:lnTo>
                    <a:pt x="15695" y="2726"/>
                  </a:lnTo>
                  <a:lnTo>
                    <a:pt x="14892" y="2726"/>
                  </a:lnTo>
                  <a:lnTo>
                    <a:pt x="14113" y="2750"/>
                  </a:lnTo>
                  <a:lnTo>
                    <a:pt x="12239" y="2750"/>
                  </a:lnTo>
                  <a:lnTo>
                    <a:pt x="10390" y="2726"/>
                  </a:lnTo>
                  <a:lnTo>
                    <a:pt x="9466" y="2677"/>
                  </a:lnTo>
                  <a:lnTo>
                    <a:pt x="8541" y="2653"/>
                  </a:lnTo>
                  <a:lnTo>
                    <a:pt x="7641" y="2604"/>
                  </a:lnTo>
                  <a:lnTo>
                    <a:pt x="6716" y="2580"/>
                  </a:lnTo>
                  <a:lnTo>
                    <a:pt x="5207" y="2555"/>
                  </a:lnTo>
                  <a:lnTo>
                    <a:pt x="5013" y="2555"/>
                  </a:lnTo>
                  <a:lnTo>
                    <a:pt x="4818" y="2580"/>
                  </a:lnTo>
                  <a:lnTo>
                    <a:pt x="4648" y="2628"/>
                  </a:lnTo>
                  <a:lnTo>
                    <a:pt x="4477" y="2701"/>
                  </a:lnTo>
                  <a:lnTo>
                    <a:pt x="4356" y="2239"/>
                  </a:lnTo>
                  <a:lnTo>
                    <a:pt x="4380" y="2215"/>
                  </a:lnTo>
                  <a:lnTo>
                    <a:pt x="4404" y="2215"/>
                  </a:lnTo>
                  <a:lnTo>
                    <a:pt x="4550" y="2166"/>
                  </a:lnTo>
                  <a:close/>
                  <a:moveTo>
                    <a:pt x="15330" y="3163"/>
                  </a:moveTo>
                  <a:lnTo>
                    <a:pt x="16230" y="3188"/>
                  </a:lnTo>
                  <a:lnTo>
                    <a:pt x="16035" y="3577"/>
                  </a:lnTo>
                  <a:lnTo>
                    <a:pt x="15524" y="3577"/>
                  </a:lnTo>
                  <a:lnTo>
                    <a:pt x="15135" y="3601"/>
                  </a:lnTo>
                  <a:lnTo>
                    <a:pt x="15232" y="3334"/>
                  </a:lnTo>
                  <a:lnTo>
                    <a:pt x="15330" y="3163"/>
                  </a:lnTo>
                  <a:close/>
                  <a:moveTo>
                    <a:pt x="16425" y="3212"/>
                  </a:moveTo>
                  <a:lnTo>
                    <a:pt x="17179" y="3261"/>
                  </a:lnTo>
                  <a:lnTo>
                    <a:pt x="17155" y="3285"/>
                  </a:lnTo>
                  <a:lnTo>
                    <a:pt x="17106" y="3382"/>
                  </a:lnTo>
                  <a:lnTo>
                    <a:pt x="16984" y="3577"/>
                  </a:lnTo>
                  <a:lnTo>
                    <a:pt x="16522" y="3601"/>
                  </a:lnTo>
                  <a:lnTo>
                    <a:pt x="16352" y="3577"/>
                  </a:lnTo>
                  <a:lnTo>
                    <a:pt x="16400" y="3382"/>
                  </a:lnTo>
                  <a:lnTo>
                    <a:pt x="16425" y="3212"/>
                  </a:lnTo>
                  <a:close/>
                  <a:moveTo>
                    <a:pt x="15038" y="3139"/>
                  </a:moveTo>
                  <a:lnTo>
                    <a:pt x="14940" y="3334"/>
                  </a:lnTo>
                  <a:lnTo>
                    <a:pt x="14843" y="3504"/>
                  </a:lnTo>
                  <a:lnTo>
                    <a:pt x="14794" y="3601"/>
                  </a:lnTo>
                  <a:lnTo>
                    <a:pt x="13894" y="3650"/>
                  </a:lnTo>
                  <a:lnTo>
                    <a:pt x="13943" y="3407"/>
                  </a:lnTo>
                  <a:lnTo>
                    <a:pt x="13943" y="3139"/>
                  </a:lnTo>
                  <a:close/>
                  <a:moveTo>
                    <a:pt x="14575" y="4064"/>
                  </a:moveTo>
                  <a:lnTo>
                    <a:pt x="14308" y="4623"/>
                  </a:lnTo>
                  <a:lnTo>
                    <a:pt x="13602" y="4623"/>
                  </a:lnTo>
                  <a:lnTo>
                    <a:pt x="13724" y="4356"/>
                  </a:lnTo>
                  <a:lnTo>
                    <a:pt x="13797" y="4064"/>
                  </a:lnTo>
                  <a:close/>
                  <a:moveTo>
                    <a:pt x="15524" y="3991"/>
                  </a:moveTo>
                  <a:lnTo>
                    <a:pt x="15816" y="4015"/>
                  </a:lnTo>
                  <a:lnTo>
                    <a:pt x="15670" y="4283"/>
                  </a:lnTo>
                  <a:lnTo>
                    <a:pt x="15451" y="4648"/>
                  </a:lnTo>
                  <a:lnTo>
                    <a:pt x="14916" y="4648"/>
                  </a:lnTo>
                  <a:lnTo>
                    <a:pt x="14673" y="4623"/>
                  </a:lnTo>
                  <a:lnTo>
                    <a:pt x="14965" y="4039"/>
                  </a:lnTo>
                  <a:lnTo>
                    <a:pt x="15524" y="3991"/>
                  </a:lnTo>
                  <a:close/>
                  <a:moveTo>
                    <a:pt x="16741" y="4039"/>
                  </a:moveTo>
                  <a:lnTo>
                    <a:pt x="16425" y="4648"/>
                  </a:lnTo>
                  <a:lnTo>
                    <a:pt x="15816" y="4648"/>
                  </a:lnTo>
                  <a:lnTo>
                    <a:pt x="16011" y="4307"/>
                  </a:lnTo>
                  <a:lnTo>
                    <a:pt x="16157" y="4039"/>
                  </a:lnTo>
                  <a:lnTo>
                    <a:pt x="16449" y="4064"/>
                  </a:lnTo>
                  <a:lnTo>
                    <a:pt x="16741" y="4039"/>
                  </a:lnTo>
                  <a:close/>
                  <a:moveTo>
                    <a:pt x="14916" y="4988"/>
                  </a:moveTo>
                  <a:lnTo>
                    <a:pt x="15208" y="5013"/>
                  </a:lnTo>
                  <a:lnTo>
                    <a:pt x="14965" y="5426"/>
                  </a:lnTo>
                  <a:lnTo>
                    <a:pt x="14259" y="5426"/>
                  </a:lnTo>
                  <a:lnTo>
                    <a:pt x="14502" y="4988"/>
                  </a:lnTo>
                  <a:close/>
                  <a:moveTo>
                    <a:pt x="13480" y="4964"/>
                  </a:moveTo>
                  <a:lnTo>
                    <a:pt x="14113" y="4988"/>
                  </a:lnTo>
                  <a:lnTo>
                    <a:pt x="13918" y="5378"/>
                  </a:lnTo>
                  <a:lnTo>
                    <a:pt x="13894" y="5426"/>
                  </a:lnTo>
                  <a:lnTo>
                    <a:pt x="13578" y="5426"/>
                  </a:lnTo>
                  <a:lnTo>
                    <a:pt x="13261" y="5451"/>
                  </a:lnTo>
                  <a:lnTo>
                    <a:pt x="13261" y="5451"/>
                  </a:lnTo>
                  <a:lnTo>
                    <a:pt x="13480" y="4964"/>
                  </a:lnTo>
                  <a:close/>
                  <a:moveTo>
                    <a:pt x="16206" y="5037"/>
                  </a:moveTo>
                  <a:lnTo>
                    <a:pt x="15987" y="5451"/>
                  </a:lnTo>
                  <a:lnTo>
                    <a:pt x="15670" y="5402"/>
                  </a:lnTo>
                  <a:lnTo>
                    <a:pt x="15354" y="5402"/>
                  </a:lnTo>
                  <a:lnTo>
                    <a:pt x="15573" y="5037"/>
                  </a:lnTo>
                  <a:close/>
                  <a:moveTo>
                    <a:pt x="15135" y="5816"/>
                  </a:moveTo>
                  <a:lnTo>
                    <a:pt x="15768" y="5840"/>
                  </a:lnTo>
                  <a:lnTo>
                    <a:pt x="15549" y="6278"/>
                  </a:lnTo>
                  <a:lnTo>
                    <a:pt x="15208" y="6278"/>
                  </a:lnTo>
                  <a:lnTo>
                    <a:pt x="14892" y="6327"/>
                  </a:lnTo>
                  <a:lnTo>
                    <a:pt x="15135" y="5816"/>
                  </a:lnTo>
                  <a:close/>
                  <a:moveTo>
                    <a:pt x="14259" y="5791"/>
                  </a:moveTo>
                  <a:lnTo>
                    <a:pt x="14770" y="5816"/>
                  </a:lnTo>
                  <a:lnTo>
                    <a:pt x="14478" y="6351"/>
                  </a:lnTo>
                  <a:lnTo>
                    <a:pt x="13845" y="6351"/>
                  </a:lnTo>
                  <a:lnTo>
                    <a:pt x="13943" y="6083"/>
                  </a:lnTo>
                  <a:lnTo>
                    <a:pt x="14064" y="5840"/>
                  </a:lnTo>
                  <a:lnTo>
                    <a:pt x="14089" y="5791"/>
                  </a:lnTo>
                  <a:close/>
                  <a:moveTo>
                    <a:pt x="13164" y="5694"/>
                  </a:moveTo>
                  <a:lnTo>
                    <a:pt x="13432" y="5743"/>
                  </a:lnTo>
                  <a:lnTo>
                    <a:pt x="13724" y="5767"/>
                  </a:lnTo>
                  <a:lnTo>
                    <a:pt x="13456" y="6327"/>
                  </a:lnTo>
                  <a:lnTo>
                    <a:pt x="13188" y="6351"/>
                  </a:lnTo>
                  <a:lnTo>
                    <a:pt x="12896" y="6400"/>
                  </a:lnTo>
                  <a:lnTo>
                    <a:pt x="13164" y="5694"/>
                  </a:lnTo>
                  <a:close/>
                  <a:moveTo>
                    <a:pt x="15378" y="6594"/>
                  </a:moveTo>
                  <a:lnTo>
                    <a:pt x="15257" y="6838"/>
                  </a:lnTo>
                  <a:lnTo>
                    <a:pt x="15159" y="6862"/>
                  </a:lnTo>
                  <a:lnTo>
                    <a:pt x="14892" y="6911"/>
                  </a:lnTo>
                  <a:lnTo>
                    <a:pt x="14624" y="6935"/>
                  </a:lnTo>
                  <a:lnTo>
                    <a:pt x="14600" y="6935"/>
                  </a:lnTo>
                  <a:lnTo>
                    <a:pt x="14746" y="6643"/>
                  </a:lnTo>
                  <a:lnTo>
                    <a:pt x="15208" y="6594"/>
                  </a:lnTo>
                  <a:close/>
                  <a:moveTo>
                    <a:pt x="15038" y="7349"/>
                  </a:moveTo>
                  <a:lnTo>
                    <a:pt x="14916" y="7592"/>
                  </a:lnTo>
                  <a:lnTo>
                    <a:pt x="14794" y="7811"/>
                  </a:lnTo>
                  <a:lnTo>
                    <a:pt x="14162" y="7811"/>
                  </a:lnTo>
                  <a:lnTo>
                    <a:pt x="14356" y="7397"/>
                  </a:lnTo>
                  <a:lnTo>
                    <a:pt x="14697" y="7397"/>
                  </a:lnTo>
                  <a:lnTo>
                    <a:pt x="15038" y="7349"/>
                  </a:lnTo>
                  <a:close/>
                  <a:moveTo>
                    <a:pt x="14040" y="8030"/>
                  </a:moveTo>
                  <a:lnTo>
                    <a:pt x="14283" y="8079"/>
                  </a:lnTo>
                  <a:lnTo>
                    <a:pt x="14575" y="8103"/>
                  </a:lnTo>
                  <a:lnTo>
                    <a:pt x="14405" y="8273"/>
                  </a:lnTo>
                  <a:lnTo>
                    <a:pt x="14210" y="8395"/>
                  </a:lnTo>
                  <a:lnTo>
                    <a:pt x="14016" y="8492"/>
                  </a:lnTo>
                  <a:lnTo>
                    <a:pt x="13772" y="8565"/>
                  </a:lnTo>
                  <a:lnTo>
                    <a:pt x="14040" y="8030"/>
                  </a:lnTo>
                  <a:close/>
                  <a:moveTo>
                    <a:pt x="13748" y="6619"/>
                  </a:moveTo>
                  <a:lnTo>
                    <a:pt x="14332" y="6643"/>
                  </a:lnTo>
                  <a:lnTo>
                    <a:pt x="14162" y="6935"/>
                  </a:lnTo>
                  <a:lnTo>
                    <a:pt x="13967" y="6935"/>
                  </a:lnTo>
                  <a:lnTo>
                    <a:pt x="13772" y="6959"/>
                  </a:lnTo>
                  <a:lnTo>
                    <a:pt x="13724" y="6984"/>
                  </a:lnTo>
                  <a:lnTo>
                    <a:pt x="13699" y="7008"/>
                  </a:lnTo>
                  <a:lnTo>
                    <a:pt x="13675" y="7057"/>
                  </a:lnTo>
                  <a:lnTo>
                    <a:pt x="13675" y="7130"/>
                  </a:lnTo>
                  <a:lnTo>
                    <a:pt x="13724" y="7203"/>
                  </a:lnTo>
                  <a:lnTo>
                    <a:pt x="13845" y="7276"/>
                  </a:lnTo>
                  <a:lnTo>
                    <a:pt x="13967" y="7324"/>
                  </a:lnTo>
                  <a:lnTo>
                    <a:pt x="13724" y="7811"/>
                  </a:lnTo>
                  <a:lnTo>
                    <a:pt x="13456" y="7811"/>
                  </a:lnTo>
                  <a:lnTo>
                    <a:pt x="13432" y="7835"/>
                  </a:lnTo>
                  <a:lnTo>
                    <a:pt x="13456" y="7860"/>
                  </a:lnTo>
                  <a:lnTo>
                    <a:pt x="13480" y="7884"/>
                  </a:lnTo>
                  <a:lnTo>
                    <a:pt x="13651" y="7933"/>
                  </a:lnTo>
                  <a:lnTo>
                    <a:pt x="13310" y="8614"/>
                  </a:lnTo>
                  <a:lnTo>
                    <a:pt x="12896" y="8638"/>
                  </a:lnTo>
                  <a:lnTo>
                    <a:pt x="12872" y="8638"/>
                  </a:lnTo>
                  <a:lnTo>
                    <a:pt x="13018" y="8419"/>
                  </a:lnTo>
                  <a:lnTo>
                    <a:pt x="13140" y="8176"/>
                  </a:lnTo>
                  <a:lnTo>
                    <a:pt x="13359" y="7665"/>
                  </a:lnTo>
                  <a:lnTo>
                    <a:pt x="13553" y="7130"/>
                  </a:lnTo>
                  <a:lnTo>
                    <a:pt x="13748" y="6619"/>
                  </a:lnTo>
                  <a:close/>
                  <a:moveTo>
                    <a:pt x="12872" y="6473"/>
                  </a:moveTo>
                  <a:lnTo>
                    <a:pt x="13359" y="6570"/>
                  </a:lnTo>
                  <a:lnTo>
                    <a:pt x="12945" y="7616"/>
                  </a:lnTo>
                  <a:lnTo>
                    <a:pt x="12702" y="8152"/>
                  </a:lnTo>
                  <a:lnTo>
                    <a:pt x="12434" y="8638"/>
                  </a:lnTo>
                  <a:lnTo>
                    <a:pt x="12434" y="8687"/>
                  </a:lnTo>
                  <a:lnTo>
                    <a:pt x="12166" y="8687"/>
                  </a:lnTo>
                  <a:lnTo>
                    <a:pt x="12264" y="8395"/>
                  </a:lnTo>
                  <a:lnTo>
                    <a:pt x="12507" y="7641"/>
                  </a:lnTo>
                  <a:lnTo>
                    <a:pt x="12750" y="6886"/>
                  </a:lnTo>
                  <a:lnTo>
                    <a:pt x="12872" y="6473"/>
                  </a:lnTo>
                  <a:close/>
                  <a:moveTo>
                    <a:pt x="13821" y="3115"/>
                  </a:moveTo>
                  <a:lnTo>
                    <a:pt x="13578" y="3674"/>
                  </a:lnTo>
                  <a:lnTo>
                    <a:pt x="12921" y="3650"/>
                  </a:lnTo>
                  <a:lnTo>
                    <a:pt x="12872" y="3674"/>
                  </a:lnTo>
                  <a:lnTo>
                    <a:pt x="12823" y="3723"/>
                  </a:lnTo>
                  <a:lnTo>
                    <a:pt x="12823" y="3796"/>
                  </a:lnTo>
                  <a:lnTo>
                    <a:pt x="12872" y="3820"/>
                  </a:lnTo>
                  <a:lnTo>
                    <a:pt x="13140" y="3942"/>
                  </a:lnTo>
                  <a:lnTo>
                    <a:pt x="13432" y="4015"/>
                  </a:lnTo>
                  <a:lnTo>
                    <a:pt x="13164" y="4672"/>
                  </a:lnTo>
                  <a:lnTo>
                    <a:pt x="12872" y="4696"/>
                  </a:lnTo>
                  <a:lnTo>
                    <a:pt x="12823" y="4745"/>
                  </a:lnTo>
                  <a:lnTo>
                    <a:pt x="12799" y="4794"/>
                  </a:lnTo>
                  <a:lnTo>
                    <a:pt x="12823" y="4842"/>
                  </a:lnTo>
                  <a:lnTo>
                    <a:pt x="12872" y="4867"/>
                  </a:lnTo>
                  <a:lnTo>
                    <a:pt x="13042" y="4891"/>
                  </a:lnTo>
                  <a:lnTo>
                    <a:pt x="12750" y="5670"/>
                  </a:lnTo>
                  <a:lnTo>
                    <a:pt x="12483" y="6448"/>
                  </a:lnTo>
                  <a:lnTo>
                    <a:pt x="12045" y="7860"/>
                  </a:lnTo>
                  <a:lnTo>
                    <a:pt x="11826" y="8444"/>
                  </a:lnTo>
                  <a:lnTo>
                    <a:pt x="11753" y="8638"/>
                  </a:lnTo>
                  <a:lnTo>
                    <a:pt x="11704" y="8711"/>
                  </a:lnTo>
                  <a:lnTo>
                    <a:pt x="11777" y="8663"/>
                  </a:lnTo>
                  <a:lnTo>
                    <a:pt x="11729" y="8736"/>
                  </a:lnTo>
                  <a:lnTo>
                    <a:pt x="10999" y="8784"/>
                  </a:lnTo>
                  <a:lnTo>
                    <a:pt x="11120" y="8517"/>
                  </a:lnTo>
                  <a:lnTo>
                    <a:pt x="11218" y="8225"/>
                  </a:lnTo>
                  <a:lnTo>
                    <a:pt x="11364" y="7689"/>
                  </a:lnTo>
                  <a:lnTo>
                    <a:pt x="11607" y="6789"/>
                  </a:lnTo>
                  <a:lnTo>
                    <a:pt x="11753" y="6351"/>
                  </a:lnTo>
                  <a:lnTo>
                    <a:pt x="11899" y="5889"/>
                  </a:lnTo>
                  <a:lnTo>
                    <a:pt x="12118" y="5207"/>
                  </a:lnTo>
                  <a:lnTo>
                    <a:pt x="12337" y="4502"/>
                  </a:lnTo>
                  <a:lnTo>
                    <a:pt x="12556" y="3820"/>
                  </a:lnTo>
                  <a:lnTo>
                    <a:pt x="12799" y="3115"/>
                  </a:lnTo>
                  <a:close/>
                  <a:moveTo>
                    <a:pt x="12434" y="3115"/>
                  </a:moveTo>
                  <a:lnTo>
                    <a:pt x="12288" y="3382"/>
                  </a:lnTo>
                  <a:lnTo>
                    <a:pt x="12142" y="3674"/>
                  </a:lnTo>
                  <a:lnTo>
                    <a:pt x="12045" y="3991"/>
                  </a:lnTo>
                  <a:lnTo>
                    <a:pt x="11948" y="4307"/>
                  </a:lnTo>
                  <a:lnTo>
                    <a:pt x="11777" y="4964"/>
                  </a:lnTo>
                  <a:lnTo>
                    <a:pt x="11607" y="5572"/>
                  </a:lnTo>
                  <a:lnTo>
                    <a:pt x="10536" y="8809"/>
                  </a:lnTo>
                  <a:lnTo>
                    <a:pt x="10342" y="8833"/>
                  </a:lnTo>
                  <a:lnTo>
                    <a:pt x="10488" y="8249"/>
                  </a:lnTo>
                  <a:lnTo>
                    <a:pt x="10585" y="7665"/>
                  </a:lnTo>
                  <a:lnTo>
                    <a:pt x="10950" y="6132"/>
                  </a:lnTo>
                  <a:lnTo>
                    <a:pt x="11120" y="5402"/>
                  </a:lnTo>
                  <a:lnTo>
                    <a:pt x="11315" y="4648"/>
                  </a:lnTo>
                  <a:lnTo>
                    <a:pt x="11388" y="4258"/>
                  </a:lnTo>
                  <a:lnTo>
                    <a:pt x="11437" y="3869"/>
                  </a:lnTo>
                  <a:lnTo>
                    <a:pt x="11485" y="3480"/>
                  </a:lnTo>
                  <a:lnTo>
                    <a:pt x="11485" y="3115"/>
                  </a:lnTo>
                  <a:close/>
                  <a:moveTo>
                    <a:pt x="11169" y="3090"/>
                  </a:moveTo>
                  <a:lnTo>
                    <a:pt x="11072" y="3455"/>
                  </a:lnTo>
                  <a:lnTo>
                    <a:pt x="10974" y="3820"/>
                  </a:lnTo>
                  <a:lnTo>
                    <a:pt x="10804" y="4550"/>
                  </a:lnTo>
                  <a:lnTo>
                    <a:pt x="10658" y="5305"/>
                  </a:lnTo>
                  <a:lnTo>
                    <a:pt x="10512" y="6035"/>
                  </a:lnTo>
                  <a:lnTo>
                    <a:pt x="10342" y="6716"/>
                  </a:lnTo>
                  <a:lnTo>
                    <a:pt x="10147" y="7422"/>
                  </a:lnTo>
                  <a:lnTo>
                    <a:pt x="9977" y="8152"/>
                  </a:lnTo>
                  <a:lnTo>
                    <a:pt x="9904" y="8517"/>
                  </a:lnTo>
                  <a:lnTo>
                    <a:pt x="9855" y="8857"/>
                  </a:lnTo>
                  <a:lnTo>
                    <a:pt x="9490" y="8906"/>
                  </a:lnTo>
                  <a:lnTo>
                    <a:pt x="9539" y="8687"/>
                  </a:lnTo>
                  <a:lnTo>
                    <a:pt x="9539" y="8468"/>
                  </a:lnTo>
                  <a:lnTo>
                    <a:pt x="9514" y="8054"/>
                  </a:lnTo>
                  <a:lnTo>
                    <a:pt x="9539" y="7616"/>
                  </a:lnTo>
                  <a:lnTo>
                    <a:pt x="9563" y="7178"/>
                  </a:lnTo>
                  <a:lnTo>
                    <a:pt x="9685" y="6327"/>
                  </a:lnTo>
                  <a:lnTo>
                    <a:pt x="9758" y="5816"/>
                  </a:lnTo>
                  <a:lnTo>
                    <a:pt x="9855" y="5353"/>
                  </a:lnTo>
                  <a:lnTo>
                    <a:pt x="9977" y="4867"/>
                  </a:lnTo>
                  <a:lnTo>
                    <a:pt x="10098" y="4380"/>
                  </a:lnTo>
                  <a:lnTo>
                    <a:pt x="10171" y="4088"/>
                  </a:lnTo>
                  <a:lnTo>
                    <a:pt x="10244" y="3747"/>
                  </a:lnTo>
                  <a:lnTo>
                    <a:pt x="10293" y="3407"/>
                  </a:lnTo>
                  <a:lnTo>
                    <a:pt x="10293" y="3236"/>
                  </a:lnTo>
                  <a:lnTo>
                    <a:pt x="10269" y="3090"/>
                  </a:lnTo>
                  <a:close/>
                  <a:moveTo>
                    <a:pt x="9149" y="3042"/>
                  </a:moveTo>
                  <a:lnTo>
                    <a:pt x="9952" y="3066"/>
                  </a:lnTo>
                  <a:lnTo>
                    <a:pt x="9879" y="3382"/>
                  </a:lnTo>
                  <a:lnTo>
                    <a:pt x="9831" y="3674"/>
                  </a:lnTo>
                  <a:lnTo>
                    <a:pt x="9782" y="3991"/>
                  </a:lnTo>
                  <a:lnTo>
                    <a:pt x="9709" y="4283"/>
                  </a:lnTo>
                  <a:lnTo>
                    <a:pt x="9490" y="5110"/>
                  </a:lnTo>
                  <a:lnTo>
                    <a:pt x="9393" y="5548"/>
                  </a:lnTo>
                  <a:lnTo>
                    <a:pt x="9320" y="5962"/>
                  </a:lnTo>
                  <a:lnTo>
                    <a:pt x="9222" y="6789"/>
                  </a:lnTo>
                  <a:lnTo>
                    <a:pt x="9125" y="7592"/>
                  </a:lnTo>
                  <a:lnTo>
                    <a:pt x="9125" y="7738"/>
                  </a:lnTo>
                  <a:lnTo>
                    <a:pt x="9125" y="7908"/>
                  </a:lnTo>
                  <a:lnTo>
                    <a:pt x="9149" y="8273"/>
                  </a:lnTo>
                  <a:lnTo>
                    <a:pt x="9149" y="8614"/>
                  </a:lnTo>
                  <a:lnTo>
                    <a:pt x="9125" y="8784"/>
                  </a:lnTo>
                  <a:lnTo>
                    <a:pt x="9076" y="8930"/>
                  </a:lnTo>
                  <a:lnTo>
                    <a:pt x="9052" y="8955"/>
                  </a:lnTo>
                  <a:lnTo>
                    <a:pt x="8906" y="8955"/>
                  </a:lnTo>
                  <a:lnTo>
                    <a:pt x="8517" y="9003"/>
                  </a:lnTo>
                  <a:lnTo>
                    <a:pt x="8638" y="8273"/>
                  </a:lnTo>
                  <a:lnTo>
                    <a:pt x="8736" y="7519"/>
                  </a:lnTo>
                  <a:lnTo>
                    <a:pt x="8857" y="6035"/>
                  </a:lnTo>
                  <a:lnTo>
                    <a:pt x="8955" y="5280"/>
                  </a:lnTo>
                  <a:lnTo>
                    <a:pt x="9052" y="4550"/>
                  </a:lnTo>
                  <a:lnTo>
                    <a:pt x="9149" y="3796"/>
                  </a:lnTo>
                  <a:lnTo>
                    <a:pt x="9149" y="3407"/>
                  </a:lnTo>
                  <a:lnTo>
                    <a:pt x="9149" y="3042"/>
                  </a:lnTo>
                  <a:close/>
                  <a:moveTo>
                    <a:pt x="8006" y="2993"/>
                  </a:moveTo>
                  <a:lnTo>
                    <a:pt x="8809" y="3017"/>
                  </a:lnTo>
                  <a:lnTo>
                    <a:pt x="8784" y="3139"/>
                  </a:lnTo>
                  <a:lnTo>
                    <a:pt x="8784" y="3261"/>
                  </a:lnTo>
                  <a:lnTo>
                    <a:pt x="8784" y="3504"/>
                  </a:lnTo>
                  <a:lnTo>
                    <a:pt x="8784" y="3747"/>
                  </a:lnTo>
                  <a:lnTo>
                    <a:pt x="8760" y="3991"/>
                  </a:lnTo>
                  <a:lnTo>
                    <a:pt x="8687" y="4502"/>
                  </a:lnTo>
                  <a:lnTo>
                    <a:pt x="8590" y="4988"/>
                  </a:lnTo>
                  <a:lnTo>
                    <a:pt x="8517" y="5475"/>
                  </a:lnTo>
                  <a:lnTo>
                    <a:pt x="8395" y="6375"/>
                  </a:lnTo>
                  <a:lnTo>
                    <a:pt x="8298" y="7251"/>
                  </a:lnTo>
                  <a:lnTo>
                    <a:pt x="8200" y="8152"/>
                  </a:lnTo>
                  <a:lnTo>
                    <a:pt x="8079" y="9028"/>
                  </a:lnTo>
                  <a:lnTo>
                    <a:pt x="7957" y="9028"/>
                  </a:lnTo>
                  <a:lnTo>
                    <a:pt x="7981" y="8273"/>
                  </a:lnTo>
                  <a:lnTo>
                    <a:pt x="8006" y="7495"/>
                  </a:lnTo>
                  <a:lnTo>
                    <a:pt x="8103" y="5962"/>
                  </a:lnTo>
                  <a:lnTo>
                    <a:pt x="8127" y="5572"/>
                  </a:lnTo>
                  <a:lnTo>
                    <a:pt x="8103" y="5159"/>
                  </a:lnTo>
                  <a:lnTo>
                    <a:pt x="8054" y="4380"/>
                  </a:lnTo>
                  <a:lnTo>
                    <a:pt x="8030" y="3674"/>
                  </a:lnTo>
                  <a:lnTo>
                    <a:pt x="8030" y="3334"/>
                  </a:lnTo>
                  <a:lnTo>
                    <a:pt x="8006" y="2993"/>
                  </a:lnTo>
                  <a:close/>
                  <a:moveTo>
                    <a:pt x="6959" y="2945"/>
                  </a:moveTo>
                  <a:lnTo>
                    <a:pt x="7081" y="2969"/>
                  </a:lnTo>
                  <a:lnTo>
                    <a:pt x="7714" y="2969"/>
                  </a:lnTo>
                  <a:lnTo>
                    <a:pt x="7641" y="3285"/>
                  </a:lnTo>
                  <a:lnTo>
                    <a:pt x="7592" y="3626"/>
                  </a:lnTo>
                  <a:lnTo>
                    <a:pt x="7592" y="3966"/>
                  </a:lnTo>
                  <a:lnTo>
                    <a:pt x="7616" y="4307"/>
                  </a:lnTo>
                  <a:lnTo>
                    <a:pt x="7665" y="5013"/>
                  </a:lnTo>
                  <a:lnTo>
                    <a:pt x="7689" y="5329"/>
                  </a:lnTo>
                  <a:lnTo>
                    <a:pt x="7689" y="5670"/>
                  </a:lnTo>
                  <a:lnTo>
                    <a:pt x="7665" y="6497"/>
                  </a:lnTo>
                  <a:lnTo>
                    <a:pt x="7592" y="7349"/>
                  </a:lnTo>
                  <a:lnTo>
                    <a:pt x="7543" y="8200"/>
                  </a:lnTo>
                  <a:lnTo>
                    <a:pt x="7543" y="8638"/>
                  </a:lnTo>
                  <a:lnTo>
                    <a:pt x="7543" y="9052"/>
                  </a:lnTo>
                  <a:lnTo>
                    <a:pt x="7081" y="9052"/>
                  </a:lnTo>
                  <a:lnTo>
                    <a:pt x="7130" y="8614"/>
                  </a:lnTo>
                  <a:lnTo>
                    <a:pt x="7178" y="8152"/>
                  </a:lnTo>
                  <a:lnTo>
                    <a:pt x="7178" y="7689"/>
                  </a:lnTo>
                  <a:lnTo>
                    <a:pt x="7178" y="7227"/>
                  </a:lnTo>
                  <a:lnTo>
                    <a:pt x="7154" y="6302"/>
                  </a:lnTo>
                  <a:lnTo>
                    <a:pt x="7081" y="5402"/>
                  </a:lnTo>
                  <a:lnTo>
                    <a:pt x="7008" y="4648"/>
                  </a:lnTo>
                  <a:lnTo>
                    <a:pt x="6935" y="3893"/>
                  </a:lnTo>
                  <a:lnTo>
                    <a:pt x="6935" y="3674"/>
                  </a:lnTo>
                  <a:lnTo>
                    <a:pt x="6959" y="3431"/>
                  </a:lnTo>
                  <a:lnTo>
                    <a:pt x="6959" y="3188"/>
                  </a:lnTo>
                  <a:lnTo>
                    <a:pt x="6959" y="2945"/>
                  </a:lnTo>
                  <a:close/>
                  <a:moveTo>
                    <a:pt x="6570" y="2945"/>
                  </a:moveTo>
                  <a:lnTo>
                    <a:pt x="6546" y="3163"/>
                  </a:lnTo>
                  <a:lnTo>
                    <a:pt x="6521" y="3382"/>
                  </a:lnTo>
                  <a:lnTo>
                    <a:pt x="6497" y="3796"/>
                  </a:lnTo>
                  <a:lnTo>
                    <a:pt x="6521" y="4210"/>
                  </a:lnTo>
                  <a:lnTo>
                    <a:pt x="6619" y="5061"/>
                  </a:lnTo>
                  <a:lnTo>
                    <a:pt x="6716" y="6059"/>
                  </a:lnTo>
                  <a:lnTo>
                    <a:pt x="6740" y="6546"/>
                  </a:lnTo>
                  <a:lnTo>
                    <a:pt x="6765" y="7057"/>
                  </a:lnTo>
                  <a:lnTo>
                    <a:pt x="6765" y="7568"/>
                  </a:lnTo>
                  <a:lnTo>
                    <a:pt x="6765" y="8079"/>
                  </a:lnTo>
                  <a:lnTo>
                    <a:pt x="6716" y="8590"/>
                  </a:lnTo>
                  <a:lnTo>
                    <a:pt x="6643" y="9076"/>
                  </a:lnTo>
                  <a:lnTo>
                    <a:pt x="6473" y="9076"/>
                  </a:lnTo>
                  <a:lnTo>
                    <a:pt x="6473" y="8979"/>
                  </a:lnTo>
                  <a:lnTo>
                    <a:pt x="6448" y="8882"/>
                  </a:lnTo>
                  <a:lnTo>
                    <a:pt x="6400" y="8711"/>
                  </a:lnTo>
                  <a:lnTo>
                    <a:pt x="6351" y="8298"/>
                  </a:lnTo>
                  <a:lnTo>
                    <a:pt x="6302" y="7884"/>
                  </a:lnTo>
                  <a:lnTo>
                    <a:pt x="6229" y="7081"/>
                  </a:lnTo>
                  <a:lnTo>
                    <a:pt x="6181" y="6424"/>
                  </a:lnTo>
                  <a:lnTo>
                    <a:pt x="6108" y="5767"/>
                  </a:lnTo>
                  <a:lnTo>
                    <a:pt x="5913" y="4137"/>
                  </a:lnTo>
                  <a:lnTo>
                    <a:pt x="5864" y="3820"/>
                  </a:lnTo>
                  <a:lnTo>
                    <a:pt x="5816" y="3528"/>
                  </a:lnTo>
                  <a:lnTo>
                    <a:pt x="5743" y="3212"/>
                  </a:lnTo>
                  <a:lnTo>
                    <a:pt x="5645" y="2945"/>
                  </a:lnTo>
                  <a:close/>
                  <a:moveTo>
                    <a:pt x="5013" y="2920"/>
                  </a:moveTo>
                  <a:lnTo>
                    <a:pt x="5475" y="2945"/>
                  </a:lnTo>
                  <a:lnTo>
                    <a:pt x="5451" y="3236"/>
                  </a:lnTo>
                  <a:lnTo>
                    <a:pt x="5475" y="3528"/>
                  </a:lnTo>
                  <a:lnTo>
                    <a:pt x="5524" y="4137"/>
                  </a:lnTo>
                  <a:lnTo>
                    <a:pt x="5718" y="5767"/>
                  </a:lnTo>
                  <a:lnTo>
                    <a:pt x="5791" y="6424"/>
                  </a:lnTo>
                  <a:lnTo>
                    <a:pt x="5840" y="7081"/>
                  </a:lnTo>
                  <a:lnTo>
                    <a:pt x="5889" y="7860"/>
                  </a:lnTo>
                  <a:lnTo>
                    <a:pt x="5986" y="8663"/>
                  </a:lnTo>
                  <a:lnTo>
                    <a:pt x="6010" y="8857"/>
                  </a:lnTo>
                  <a:lnTo>
                    <a:pt x="6035" y="9003"/>
                  </a:lnTo>
                  <a:lnTo>
                    <a:pt x="6083" y="9125"/>
                  </a:lnTo>
                  <a:lnTo>
                    <a:pt x="5913" y="9149"/>
                  </a:lnTo>
                  <a:lnTo>
                    <a:pt x="5962" y="9052"/>
                  </a:lnTo>
                  <a:lnTo>
                    <a:pt x="5962" y="8906"/>
                  </a:lnTo>
                  <a:lnTo>
                    <a:pt x="5864" y="8395"/>
                  </a:lnTo>
                  <a:lnTo>
                    <a:pt x="5718" y="7860"/>
                  </a:lnTo>
                  <a:lnTo>
                    <a:pt x="5572" y="7349"/>
                  </a:lnTo>
                  <a:lnTo>
                    <a:pt x="5451" y="6838"/>
                  </a:lnTo>
                  <a:lnTo>
                    <a:pt x="5207" y="5670"/>
                  </a:lnTo>
                  <a:lnTo>
                    <a:pt x="5086" y="5110"/>
                  </a:lnTo>
                  <a:lnTo>
                    <a:pt x="4940" y="4550"/>
                  </a:lnTo>
                  <a:lnTo>
                    <a:pt x="4721" y="3723"/>
                  </a:lnTo>
                  <a:lnTo>
                    <a:pt x="4526" y="2920"/>
                  </a:lnTo>
                  <a:close/>
                  <a:moveTo>
                    <a:pt x="5572" y="9612"/>
                  </a:moveTo>
                  <a:lnTo>
                    <a:pt x="5791" y="9660"/>
                  </a:lnTo>
                  <a:lnTo>
                    <a:pt x="5621" y="9904"/>
                  </a:lnTo>
                  <a:lnTo>
                    <a:pt x="5499" y="10147"/>
                  </a:lnTo>
                  <a:lnTo>
                    <a:pt x="5426" y="10293"/>
                  </a:lnTo>
                  <a:lnTo>
                    <a:pt x="5378" y="10439"/>
                  </a:lnTo>
                  <a:lnTo>
                    <a:pt x="5329" y="10609"/>
                  </a:lnTo>
                  <a:lnTo>
                    <a:pt x="5353" y="10755"/>
                  </a:lnTo>
                  <a:lnTo>
                    <a:pt x="5378" y="10804"/>
                  </a:lnTo>
                  <a:lnTo>
                    <a:pt x="5402" y="10853"/>
                  </a:lnTo>
                  <a:lnTo>
                    <a:pt x="5402" y="10926"/>
                  </a:lnTo>
                  <a:lnTo>
                    <a:pt x="5426" y="10999"/>
                  </a:lnTo>
                  <a:lnTo>
                    <a:pt x="5451" y="11120"/>
                  </a:lnTo>
                  <a:lnTo>
                    <a:pt x="5499" y="11217"/>
                  </a:lnTo>
                  <a:lnTo>
                    <a:pt x="5305" y="11242"/>
                  </a:lnTo>
                  <a:lnTo>
                    <a:pt x="5110" y="11290"/>
                  </a:lnTo>
                  <a:lnTo>
                    <a:pt x="4988" y="11193"/>
                  </a:lnTo>
                  <a:lnTo>
                    <a:pt x="4940" y="11144"/>
                  </a:lnTo>
                  <a:lnTo>
                    <a:pt x="4867" y="11071"/>
                  </a:lnTo>
                  <a:lnTo>
                    <a:pt x="5037" y="10853"/>
                  </a:lnTo>
                  <a:lnTo>
                    <a:pt x="5159" y="10585"/>
                  </a:lnTo>
                  <a:lnTo>
                    <a:pt x="5353" y="10074"/>
                  </a:lnTo>
                  <a:lnTo>
                    <a:pt x="5451" y="9831"/>
                  </a:lnTo>
                  <a:lnTo>
                    <a:pt x="5572" y="9612"/>
                  </a:lnTo>
                  <a:close/>
                  <a:moveTo>
                    <a:pt x="14016" y="11193"/>
                  </a:moveTo>
                  <a:lnTo>
                    <a:pt x="14040" y="11290"/>
                  </a:lnTo>
                  <a:lnTo>
                    <a:pt x="13845" y="11290"/>
                  </a:lnTo>
                  <a:lnTo>
                    <a:pt x="13724" y="11315"/>
                  </a:lnTo>
                  <a:lnTo>
                    <a:pt x="13651" y="11217"/>
                  </a:lnTo>
                  <a:lnTo>
                    <a:pt x="13772" y="11217"/>
                  </a:lnTo>
                  <a:lnTo>
                    <a:pt x="14016" y="11193"/>
                  </a:lnTo>
                  <a:close/>
                  <a:moveTo>
                    <a:pt x="5864" y="10950"/>
                  </a:moveTo>
                  <a:lnTo>
                    <a:pt x="6083" y="11023"/>
                  </a:lnTo>
                  <a:lnTo>
                    <a:pt x="6302" y="11047"/>
                  </a:lnTo>
                  <a:lnTo>
                    <a:pt x="6692" y="11071"/>
                  </a:lnTo>
                  <a:lnTo>
                    <a:pt x="7397" y="11096"/>
                  </a:lnTo>
                  <a:lnTo>
                    <a:pt x="8079" y="11120"/>
                  </a:lnTo>
                  <a:lnTo>
                    <a:pt x="9490" y="11120"/>
                  </a:lnTo>
                  <a:lnTo>
                    <a:pt x="10877" y="11169"/>
                  </a:lnTo>
                  <a:lnTo>
                    <a:pt x="12288" y="11217"/>
                  </a:lnTo>
                  <a:lnTo>
                    <a:pt x="13188" y="11217"/>
                  </a:lnTo>
                  <a:lnTo>
                    <a:pt x="13261" y="11315"/>
                  </a:lnTo>
                  <a:lnTo>
                    <a:pt x="13310" y="11388"/>
                  </a:lnTo>
                  <a:lnTo>
                    <a:pt x="12872" y="11339"/>
                  </a:lnTo>
                  <a:lnTo>
                    <a:pt x="12434" y="11315"/>
                  </a:lnTo>
                  <a:lnTo>
                    <a:pt x="11534" y="11315"/>
                  </a:lnTo>
                  <a:lnTo>
                    <a:pt x="10634" y="11363"/>
                  </a:lnTo>
                  <a:lnTo>
                    <a:pt x="9733" y="11363"/>
                  </a:lnTo>
                  <a:lnTo>
                    <a:pt x="9247" y="11339"/>
                  </a:lnTo>
                  <a:lnTo>
                    <a:pt x="8736" y="11290"/>
                  </a:lnTo>
                  <a:lnTo>
                    <a:pt x="8225" y="11242"/>
                  </a:lnTo>
                  <a:lnTo>
                    <a:pt x="7738" y="11193"/>
                  </a:lnTo>
                  <a:lnTo>
                    <a:pt x="6862" y="11120"/>
                  </a:lnTo>
                  <a:lnTo>
                    <a:pt x="6424" y="11120"/>
                  </a:lnTo>
                  <a:lnTo>
                    <a:pt x="6205" y="11144"/>
                  </a:lnTo>
                  <a:lnTo>
                    <a:pt x="6010" y="11193"/>
                  </a:lnTo>
                  <a:lnTo>
                    <a:pt x="5986" y="11169"/>
                  </a:lnTo>
                  <a:lnTo>
                    <a:pt x="5864" y="10950"/>
                  </a:lnTo>
                  <a:close/>
                  <a:moveTo>
                    <a:pt x="5572" y="12191"/>
                  </a:moveTo>
                  <a:lnTo>
                    <a:pt x="5499" y="12215"/>
                  </a:lnTo>
                  <a:lnTo>
                    <a:pt x="5402" y="12264"/>
                  </a:lnTo>
                  <a:lnTo>
                    <a:pt x="5329" y="12312"/>
                  </a:lnTo>
                  <a:lnTo>
                    <a:pt x="5256" y="12361"/>
                  </a:lnTo>
                  <a:lnTo>
                    <a:pt x="5232" y="12434"/>
                  </a:lnTo>
                  <a:lnTo>
                    <a:pt x="5183" y="12507"/>
                  </a:lnTo>
                  <a:lnTo>
                    <a:pt x="5183" y="12580"/>
                  </a:lnTo>
                  <a:lnTo>
                    <a:pt x="5207" y="12629"/>
                  </a:lnTo>
                  <a:lnTo>
                    <a:pt x="5232" y="12726"/>
                  </a:lnTo>
                  <a:lnTo>
                    <a:pt x="5305" y="12799"/>
                  </a:lnTo>
                  <a:lnTo>
                    <a:pt x="5378" y="12823"/>
                  </a:lnTo>
                  <a:lnTo>
                    <a:pt x="5475" y="12848"/>
                  </a:lnTo>
                  <a:lnTo>
                    <a:pt x="5572" y="12823"/>
                  </a:lnTo>
                  <a:lnTo>
                    <a:pt x="5670" y="12799"/>
                  </a:lnTo>
                  <a:lnTo>
                    <a:pt x="5767" y="12750"/>
                  </a:lnTo>
                  <a:lnTo>
                    <a:pt x="5840" y="12653"/>
                  </a:lnTo>
                  <a:lnTo>
                    <a:pt x="5864" y="12580"/>
                  </a:lnTo>
                  <a:lnTo>
                    <a:pt x="5889" y="12483"/>
                  </a:lnTo>
                  <a:lnTo>
                    <a:pt x="5864" y="12410"/>
                  </a:lnTo>
                  <a:lnTo>
                    <a:pt x="5816" y="12312"/>
                  </a:lnTo>
                  <a:lnTo>
                    <a:pt x="5743" y="12264"/>
                  </a:lnTo>
                  <a:lnTo>
                    <a:pt x="5670" y="12215"/>
                  </a:lnTo>
                  <a:lnTo>
                    <a:pt x="5572" y="12191"/>
                  </a:lnTo>
                  <a:close/>
                  <a:moveTo>
                    <a:pt x="14040" y="12239"/>
                  </a:moveTo>
                  <a:lnTo>
                    <a:pt x="13967" y="12264"/>
                  </a:lnTo>
                  <a:lnTo>
                    <a:pt x="13918" y="12288"/>
                  </a:lnTo>
                  <a:lnTo>
                    <a:pt x="13797" y="12361"/>
                  </a:lnTo>
                  <a:lnTo>
                    <a:pt x="13724" y="12458"/>
                  </a:lnTo>
                  <a:lnTo>
                    <a:pt x="13699" y="12531"/>
                  </a:lnTo>
                  <a:lnTo>
                    <a:pt x="13675" y="12604"/>
                  </a:lnTo>
                  <a:lnTo>
                    <a:pt x="13699" y="12677"/>
                  </a:lnTo>
                  <a:lnTo>
                    <a:pt x="13724" y="12750"/>
                  </a:lnTo>
                  <a:lnTo>
                    <a:pt x="13797" y="12872"/>
                  </a:lnTo>
                  <a:lnTo>
                    <a:pt x="13918" y="12945"/>
                  </a:lnTo>
                  <a:lnTo>
                    <a:pt x="13967" y="12969"/>
                  </a:lnTo>
                  <a:lnTo>
                    <a:pt x="14113" y="12969"/>
                  </a:lnTo>
                  <a:lnTo>
                    <a:pt x="14186" y="12945"/>
                  </a:lnTo>
                  <a:lnTo>
                    <a:pt x="14308" y="12872"/>
                  </a:lnTo>
                  <a:lnTo>
                    <a:pt x="14381" y="12750"/>
                  </a:lnTo>
                  <a:lnTo>
                    <a:pt x="14405" y="12677"/>
                  </a:lnTo>
                  <a:lnTo>
                    <a:pt x="14405" y="12604"/>
                  </a:lnTo>
                  <a:lnTo>
                    <a:pt x="14405" y="12531"/>
                  </a:lnTo>
                  <a:lnTo>
                    <a:pt x="14381" y="12458"/>
                  </a:lnTo>
                  <a:lnTo>
                    <a:pt x="14308" y="12361"/>
                  </a:lnTo>
                  <a:lnTo>
                    <a:pt x="14186" y="12288"/>
                  </a:lnTo>
                  <a:lnTo>
                    <a:pt x="14113" y="12264"/>
                  </a:lnTo>
                  <a:lnTo>
                    <a:pt x="14040" y="12239"/>
                  </a:lnTo>
                  <a:close/>
                  <a:moveTo>
                    <a:pt x="14089" y="11753"/>
                  </a:moveTo>
                  <a:lnTo>
                    <a:pt x="14235" y="11777"/>
                  </a:lnTo>
                  <a:lnTo>
                    <a:pt x="14381" y="11801"/>
                  </a:lnTo>
                  <a:lnTo>
                    <a:pt x="14502" y="11874"/>
                  </a:lnTo>
                  <a:lnTo>
                    <a:pt x="14600" y="11972"/>
                  </a:lnTo>
                  <a:lnTo>
                    <a:pt x="14673" y="12093"/>
                  </a:lnTo>
                  <a:lnTo>
                    <a:pt x="14746" y="12215"/>
                  </a:lnTo>
                  <a:lnTo>
                    <a:pt x="14770" y="12385"/>
                  </a:lnTo>
                  <a:lnTo>
                    <a:pt x="14794" y="12580"/>
                  </a:lnTo>
                  <a:lnTo>
                    <a:pt x="14770" y="12750"/>
                  </a:lnTo>
                  <a:lnTo>
                    <a:pt x="14721" y="12896"/>
                  </a:lnTo>
                  <a:lnTo>
                    <a:pt x="14648" y="13042"/>
                  </a:lnTo>
                  <a:lnTo>
                    <a:pt x="14551" y="13164"/>
                  </a:lnTo>
                  <a:lnTo>
                    <a:pt x="14405" y="13261"/>
                  </a:lnTo>
                  <a:lnTo>
                    <a:pt x="14259" y="13334"/>
                  </a:lnTo>
                  <a:lnTo>
                    <a:pt x="14089" y="13383"/>
                  </a:lnTo>
                  <a:lnTo>
                    <a:pt x="13870" y="13383"/>
                  </a:lnTo>
                  <a:lnTo>
                    <a:pt x="13651" y="13334"/>
                  </a:lnTo>
                  <a:lnTo>
                    <a:pt x="13480" y="13261"/>
                  </a:lnTo>
                  <a:lnTo>
                    <a:pt x="13334" y="13164"/>
                  </a:lnTo>
                  <a:lnTo>
                    <a:pt x="13237" y="13018"/>
                  </a:lnTo>
                  <a:lnTo>
                    <a:pt x="13164" y="12848"/>
                  </a:lnTo>
                  <a:lnTo>
                    <a:pt x="13164" y="12653"/>
                  </a:lnTo>
                  <a:lnTo>
                    <a:pt x="13213" y="12434"/>
                  </a:lnTo>
                  <a:lnTo>
                    <a:pt x="13286" y="12264"/>
                  </a:lnTo>
                  <a:lnTo>
                    <a:pt x="13359" y="12118"/>
                  </a:lnTo>
                  <a:lnTo>
                    <a:pt x="13480" y="11972"/>
                  </a:lnTo>
                  <a:lnTo>
                    <a:pt x="13602" y="11850"/>
                  </a:lnTo>
                  <a:lnTo>
                    <a:pt x="13602" y="11826"/>
                  </a:lnTo>
                  <a:lnTo>
                    <a:pt x="13675" y="11850"/>
                  </a:lnTo>
                  <a:lnTo>
                    <a:pt x="13748" y="11850"/>
                  </a:lnTo>
                  <a:lnTo>
                    <a:pt x="13797" y="11826"/>
                  </a:lnTo>
                  <a:lnTo>
                    <a:pt x="13845" y="11777"/>
                  </a:lnTo>
                  <a:lnTo>
                    <a:pt x="13918" y="11777"/>
                  </a:lnTo>
                  <a:lnTo>
                    <a:pt x="14089" y="11753"/>
                  </a:lnTo>
                  <a:close/>
                  <a:moveTo>
                    <a:pt x="5475" y="11631"/>
                  </a:moveTo>
                  <a:lnTo>
                    <a:pt x="5524" y="11704"/>
                  </a:lnTo>
                  <a:lnTo>
                    <a:pt x="5597" y="11728"/>
                  </a:lnTo>
                  <a:lnTo>
                    <a:pt x="5645" y="11753"/>
                  </a:lnTo>
                  <a:lnTo>
                    <a:pt x="5743" y="11753"/>
                  </a:lnTo>
                  <a:lnTo>
                    <a:pt x="5840" y="11728"/>
                  </a:lnTo>
                  <a:lnTo>
                    <a:pt x="5937" y="11753"/>
                  </a:lnTo>
                  <a:lnTo>
                    <a:pt x="6010" y="11801"/>
                  </a:lnTo>
                  <a:lnTo>
                    <a:pt x="6083" y="11874"/>
                  </a:lnTo>
                  <a:lnTo>
                    <a:pt x="6132" y="11972"/>
                  </a:lnTo>
                  <a:lnTo>
                    <a:pt x="6181" y="12093"/>
                  </a:lnTo>
                  <a:lnTo>
                    <a:pt x="6229" y="12361"/>
                  </a:lnTo>
                  <a:lnTo>
                    <a:pt x="6229" y="12653"/>
                  </a:lnTo>
                  <a:lnTo>
                    <a:pt x="6181" y="12945"/>
                  </a:lnTo>
                  <a:lnTo>
                    <a:pt x="6132" y="13067"/>
                  </a:lnTo>
                  <a:lnTo>
                    <a:pt x="6083" y="13164"/>
                  </a:lnTo>
                  <a:lnTo>
                    <a:pt x="6010" y="13261"/>
                  </a:lnTo>
                  <a:lnTo>
                    <a:pt x="5937" y="13310"/>
                  </a:lnTo>
                  <a:lnTo>
                    <a:pt x="5840" y="13359"/>
                  </a:lnTo>
                  <a:lnTo>
                    <a:pt x="5743" y="13383"/>
                  </a:lnTo>
                  <a:lnTo>
                    <a:pt x="5645" y="13407"/>
                  </a:lnTo>
                  <a:lnTo>
                    <a:pt x="5548" y="13407"/>
                  </a:lnTo>
                  <a:lnTo>
                    <a:pt x="5353" y="13359"/>
                  </a:lnTo>
                  <a:lnTo>
                    <a:pt x="5159" y="13286"/>
                  </a:lnTo>
                  <a:lnTo>
                    <a:pt x="5013" y="13140"/>
                  </a:lnTo>
                  <a:lnTo>
                    <a:pt x="4867" y="12994"/>
                  </a:lnTo>
                  <a:lnTo>
                    <a:pt x="4769" y="12823"/>
                  </a:lnTo>
                  <a:lnTo>
                    <a:pt x="4721" y="12629"/>
                  </a:lnTo>
                  <a:lnTo>
                    <a:pt x="4721" y="12434"/>
                  </a:lnTo>
                  <a:lnTo>
                    <a:pt x="4745" y="12264"/>
                  </a:lnTo>
                  <a:lnTo>
                    <a:pt x="4818" y="12118"/>
                  </a:lnTo>
                  <a:lnTo>
                    <a:pt x="4915" y="11972"/>
                  </a:lnTo>
                  <a:lnTo>
                    <a:pt x="5037" y="11850"/>
                  </a:lnTo>
                  <a:lnTo>
                    <a:pt x="5159" y="11753"/>
                  </a:lnTo>
                  <a:lnTo>
                    <a:pt x="5329" y="11680"/>
                  </a:lnTo>
                  <a:lnTo>
                    <a:pt x="5475" y="11631"/>
                  </a:lnTo>
                  <a:close/>
                  <a:moveTo>
                    <a:pt x="706" y="0"/>
                  </a:moveTo>
                  <a:lnTo>
                    <a:pt x="511" y="25"/>
                  </a:lnTo>
                  <a:lnTo>
                    <a:pt x="317" y="49"/>
                  </a:lnTo>
                  <a:lnTo>
                    <a:pt x="146" y="122"/>
                  </a:lnTo>
                  <a:lnTo>
                    <a:pt x="73" y="171"/>
                  </a:lnTo>
                  <a:lnTo>
                    <a:pt x="25" y="268"/>
                  </a:lnTo>
                  <a:lnTo>
                    <a:pt x="0" y="341"/>
                  </a:lnTo>
                  <a:lnTo>
                    <a:pt x="25" y="438"/>
                  </a:lnTo>
                  <a:lnTo>
                    <a:pt x="49" y="536"/>
                  </a:lnTo>
                  <a:lnTo>
                    <a:pt x="122" y="609"/>
                  </a:lnTo>
                  <a:lnTo>
                    <a:pt x="195" y="633"/>
                  </a:lnTo>
                  <a:lnTo>
                    <a:pt x="292" y="657"/>
                  </a:lnTo>
                  <a:lnTo>
                    <a:pt x="657" y="657"/>
                  </a:lnTo>
                  <a:lnTo>
                    <a:pt x="1047" y="682"/>
                  </a:lnTo>
                  <a:lnTo>
                    <a:pt x="1412" y="730"/>
                  </a:lnTo>
                  <a:lnTo>
                    <a:pt x="1777" y="755"/>
                  </a:lnTo>
                  <a:lnTo>
                    <a:pt x="3188" y="828"/>
                  </a:lnTo>
                  <a:lnTo>
                    <a:pt x="3212" y="998"/>
                  </a:lnTo>
                  <a:lnTo>
                    <a:pt x="3237" y="1144"/>
                  </a:lnTo>
                  <a:lnTo>
                    <a:pt x="3358" y="1460"/>
                  </a:lnTo>
                  <a:lnTo>
                    <a:pt x="3480" y="1777"/>
                  </a:lnTo>
                  <a:lnTo>
                    <a:pt x="3602" y="2069"/>
                  </a:lnTo>
                  <a:lnTo>
                    <a:pt x="3772" y="2701"/>
                  </a:lnTo>
                  <a:lnTo>
                    <a:pt x="3918" y="3309"/>
                  </a:lnTo>
                  <a:lnTo>
                    <a:pt x="4210" y="4550"/>
                  </a:lnTo>
                  <a:lnTo>
                    <a:pt x="5329" y="9076"/>
                  </a:lnTo>
                  <a:lnTo>
                    <a:pt x="5329" y="9101"/>
                  </a:lnTo>
                  <a:lnTo>
                    <a:pt x="5159" y="9344"/>
                  </a:lnTo>
                  <a:lnTo>
                    <a:pt x="5037" y="9563"/>
                  </a:lnTo>
                  <a:lnTo>
                    <a:pt x="4842" y="9928"/>
                  </a:lnTo>
                  <a:lnTo>
                    <a:pt x="4696" y="10317"/>
                  </a:lnTo>
                  <a:lnTo>
                    <a:pt x="4526" y="10634"/>
                  </a:lnTo>
                  <a:lnTo>
                    <a:pt x="4453" y="10780"/>
                  </a:lnTo>
                  <a:lnTo>
                    <a:pt x="4380" y="10950"/>
                  </a:lnTo>
                  <a:lnTo>
                    <a:pt x="4356" y="10999"/>
                  </a:lnTo>
                  <a:lnTo>
                    <a:pt x="4380" y="11047"/>
                  </a:lnTo>
                  <a:lnTo>
                    <a:pt x="4404" y="11144"/>
                  </a:lnTo>
                  <a:lnTo>
                    <a:pt x="4429" y="11217"/>
                  </a:lnTo>
                  <a:lnTo>
                    <a:pt x="4453" y="11315"/>
                  </a:lnTo>
                  <a:lnTo>
                    <a:pt x="4526" y="11412"/>
                  </a:lnTo>
                  <a:lnTo>
                    <a:pt x="4672" y="11607"/>
                  </a:lnTo>
                  <a:lnTo>
                    <a:pt x="4502" y="11801"/>
                  </a:lnTo>
                  <a:lnTo>
                    <a:pt x="4380" y="12045"/>
                  </a:lnTo>
                  <a:lnTo>
                    <a:pt x="4307" y="12288"/>
                  </a:lnTo>
                  <a:lnTo>
                    <a:pt x="4283" y="12556"/>
                  </a:lnTo>
                  <a:lnTo>
                    <a:pt x="4283" y="12726"/>
                  </a:lnTo>
                  <a:lnTo>
                    <a:pt x="4307" y="12872"/>
                  </a:lnTo>
                  <a:lnTo>
                    <a:pt x="4356" y="13018"/>
                  </a:lnTo>
                  <a:lnTo>
                    <a:pt x="4429" y="13140"/>
                  </a:lnTo>
                  <a:lnTo>
                    <a:pt x="4502" y="13261"/>
                  </a:lnTo>
                  <a:lnTo>
                    <a:pt x="4575" y="13383"/>
                  </a:lnTo>
                  <a:lnTo>
                    <a:pt x="4696" y="13480"/>
                  </a:lnTo>
                  <a:lnTo>
                    <a:pt x="4818" y="13578"/>
                  </a:lnTo>
                  <a:lnTo>
                    <a:pt x="4940" y="13651"/>
                  </a:lnTo>
                  <a:lnTo>
                    <a:pt x="5061" y="13724"/>
                  </a:lnTo>
                  <a:lnTo>
                    <a:pt x="5207" y="13772"/>
                  </a:lnTo>
                  <a:lnTo>
                    <a:pt x="5353" y="13797"/>
                  </a:lnTo>
                  <a:lnTo>
                    <a:pt x="5499" y="13821"/>
                  </a:lnTo>
                  <a:lnTo>
                    <a:pt x="5791" y="13821"/>
                  </a:lnTo>
                  <a:lnTo>
                    <a:pt x="5937" y="13797"/>
                  </a:lnTo>
                  <a:lnTo>
                    <a:pt x="6108" y="13748"/>
                  </a:lnTo>
                  <a:lnTo>
                    <a:pt x="6254" y="13675"/>
                  </a:lnTo>
                  <a:lnTo>
                    <a:pt x="6375" y="13553"/>
                  </a:lnTo>
                  <a:lnTo>
                    <a:pt x="6473" y="13432"/>
                  </a:lnTo>
                  <a:lnTo>
                    <a:pt x="6570" y="13286"/>
                  </a:lnTo>
                  <a:lnTo>
                    <a:pt x="6619" y="13140"/>
                  </a:lnTo>
                  <a:lnTo>
                    <a:pt x="6667" y="12969"/>
                  </a:lnTo>
                  <a:lnTo>
                    <a:pt x="6692" y="12799"/>
                  </a:lnTo>
                  <a:lnTo>
                    <a:pt x="6692" y="12629"/>
                  </a:lnTo>
                  <a:lnTo>
                    <a:pt x="6692" y="12434"/>
                  </a:lnTo>
                  <a:lnTo>
                    <a:pt x="6667" y="12264"/>
                  </a:lnTo>
                  <a:lnTo>
                    <a:pt x="6619" y="12093"/>
                  </a:lnTo>
                  <a:lnTo>
                    <a:pt x="6570" y="11923"/>
                  </a:lnTo>
                  <a:lnTo>
                    <a:pt x="6497" y="11777"/>
                  </a:lnTo>
                  <a:lnTo>
                    <a:pt x="6424" y="11631"/>
                  </a:lnTo>
                  <a:lnTo>
                    <a:pt x="6327" y="11509"/>
                  </a:lnTo>
                  <a:lnTo>
                    <a:pt x="6862" y="11534"/>
                  </a:lnTo>
                  <a:lnTo>
                    <a:pt x="7373" y="11534"/>
                  </a:lnTo>
                  <a:lnTo>
                    <a:pt x="8371" y="11631"/>
                  </a:lnTo>
                  <a:lnTo>
                    <a:pt x="9368" y="11728"/>
                  </a:lnTo>
                  <a:lnTo>
                    <a:pt x="9831" y="11753"/>
                  </a:lnTo>
                  <a:lnTo>
                    <a:pt x="10293" y="11753"/>
                  </a:lnTo>
                  <a:lnTo>
                    <a:pt x="11218" y="11704"/>
                  </a:lnTo>
                  <a:lnTo>
                    <a:pt x="11704" y="11680"/>
                  </a:lnTo>
                  <a:lnTo>
                    <a:pt x="12166" y="11680"/>
                  </a:lnTo>
                  <a:lnTo>
                    <a:pt x="12629" y="11704"/>
                  </a:lnTo>
                  <a:lnTo>
                    <a:pt x="13091" y="11753"/>
                  </a:lnTo>
                  <a:lnTo>
                    <a:pt x="12921" y="11996"/>
                  </a:lnTo>
                  <a:lnTo>
                    <a:pt x="12799" y="12264"/>
                  </a:lnTo>
                  <a:lnTo>
                    <a:pt x="12750" y="12434"/>
                  </a:lnTo>
                  <a:lnTo>
                    <a:pt x="12702" y="12580"/>
                  </a:lnTo>
                  <a:lnTo>
                    <a:pt x="12702" y="12726"/>
                  </a:lnTo>
                  <a:lnTo>
                    <a:pt x="12702" y="12872"/>
                  </a:lnTo>
                  <a:lnTo>
                    <a:pt x="12750" y="13018"/>
                  </a:lnTo>
                  <a:lnTo>
                    <a:pt x="12799" y="13140"/>
                  </a:lnTo>
                  <a:lnTo>
                    <a:pt x="12848" y="13261"/>
                  </a:lnTo>
                  <a:lnTo>
                    <a:pt x="12945" y="13383"/>
                  </a:lnTo>
                  <a:lnTo>
                    <a:pt x="13042" y="13480"/>
                  </a:lnTo>
                  <a:lnTo>
                    <a:pt x="13140" y="13553"/>
                  </a:lnTo>
                  <a:lnTo>
                    <a:pt x="13261" y="13626"/>
                  </a:lnTo>
                  <a:lnTo>
                    <a:pt x="13407" y="13699"/>
                  </a:lnTo>
                  <a:lnTo>
                    <a:pt x="13553" y="13748"/>
                  </a:lnTo>
                  <a:lnTo>
                    <a:pt x="13699" y="13797"/>
                  </a:lnTo>
                  <a:lnTo>
                    <a:pt x="13845" y="13821"/>
                  </a:lnTo>
                  <a:lnTo>
                    <a:pt x="14016" y="13821"/>
                  </a:lnTo>
                  <a:lnTo>
                    <a:pt x="14283" y="13797"/>
                  </a:lnTo>
                  <a:lnTo>
                    <a:pt x="14502" y="13748"/>
                  </a:lnTo>
                  <a:lnTo>
                    <a:pt x="14697" y="13651"/>
                  </a:lnTo>
                  <a:lnTo>
                    <a:pt x="14867" y="13505"/>
                  </a:lnTo>
                  <a:lnTo>
                    <a:pt x="14989" y="13359"/>
                  </a:lnTo>
                  <a:lnTo>
                    <a:pt x="15086" y="13164"/>
                  </a:lnTo>
                  <a:lnTo>
                    <a:pt x="15159" y="12969"/>
                  </a:lnTo>
                  <a:lnTo>
                    <a:pt x="15208" y="12750"/>
                  </a:lnTo>
                  <a:lnTo>
                    <a:pt x="15208" y="12531"/>
                  </a:lnTo>
                  <a:lnTo>
                    <a:pt x="15184" y="12337"/>
                  </a:lnTo>
                  <a:lnTo>
                    <a:pt x="15159" y="12118"/>
                  </a:lnTo>
                  <a:lnTo>
                    <a:pt x="15086" y="11923"/>
                  </a:lnTo>
                  <a:lnTo>
                    <a:pt x="14989" y="11728"/>
                  </a:lnTo>
                  <a:lnTo>
                    <a:pt x="14867" y="11582"/>
                  </a:lnTo>
                  <a:lnTo>
                    <a:pt x="14721" y="11436"/>
                  </a:lnTo>
                  <a:lnTo>
                    <a:pt x="14551" y="11339"/>
                  </a:lnTo>
                  <a:lnTo>
                    <a:pt x="14405" y="11144"/>
                  </a:lnTo>
                  <a:lnTo>
                    <a:pt x="14648" y="11120"/>
                  </a:lnTo>
                  <a:lnTo>
                    <a:pt x="14989" y="11120"/>
                  </a:lnTo>
                  <a:lnTo>
                    <a:pt x="15062" y="11071"/>
                  </a:lnTo>
                  <a:lnTo>
                    <a:pt x="15086" y="10999"/>
                  </a:lnTo>
                  <a:lnTo>
                    <a:pt x="15111" y="10926"/>
                  </a:lnTo>
                  <a:lnTo>
                    <a:pt x="15086" y="10853"/>
                  </a:lnTo>
                  <a:lnTo>
                    <a:pt x="15062" y="10780"/>
                  </a:lnTo>
                  <a:lnTo>
                    <a:pt x="14989" y="10707"/>
                  </a:lnTo>
                  <a:lnTo>
                    <a:pt x="14892" y="10682"/>
                  </a:lnTo>
                  <a:lnTo>
                    <a:pt x="14648" y="10682"/>
                  </a:lnTo>
                  <a:lnTo>
                    <a:pt x="14429" y="10707"/>
                  </a:lnTo>
                  <a:lnTo>
                    <a:pt x="13967" y="10780"/>
                  </a:lnTo>
                  <a:lnTo>
                    <a:pt x="12653" y="10780"/>
                  </a:lnTo>
                  <a:lnTo>
                    <a:pt x="11339" y="10755"/>
                  </a:lnTo>
                  <a:lnTo>
                    <a:pt x="10050" y="10707"/>
                  </a:lnTo>
                  <a:lnTo>
                    <a:pt x="8760" y="10707"/>
                  </a:lnTo>
                  <a:lnTo>
                    <a:pt x="7495" y="10731"/>
                  </a:lnTo>
                  <a:lnTo>
                    <a:pt x="7081" y="10707"/>
                  </a:lnTo>
                  <a:lnTo>
                    <a:pt x="6643" y="10682"/>
                  </a:lnTo>
                  <a:lnTo>
                    <a:pt x="6229" y="10634"/>
                  </a:lnTo>
                  <a:lnTo>
                    <a:pt x="5816" y="10634"/>
                  </a:lnTo>
                  <a:lnTo>
                    <a:pt x="5864" y="10439"/>
                  </a:lnTo>
                  <a:lnTo>
                    <a:pt x="5913" y="10269"/>
                  </a:lnTo>
                  <a:lnTo>
                    <a:pt x="6035" y="9977"/>
                  </a:lnTo>
                  <a:lnTo>
                    <a:pt x="6059" y="9831"/>
                  </a:lnTo>
                  <a:lnTo>
                    <a:pt x="6083" y="9709"/>
                  </a:lnTo>
                  <a:lnTo>
                    <a:pt x="6400" y="9709"/>
                  </a:lnTo>
                  <a:lnTo>
                    <a:pt x="6716" y="9685"/>
                  </a:lnTo>
                  <a:lnTo>
                    <a:pt x="7300" y="9660"/>
                  </a:lnTo>
                  <a:lnTo>
                    <a:pt x="7860" y="9636"/>
                  </a:lnTo>
                  <a:lnTo>
                    <a:pt x="8395" y="9612"/>
                  </a:lnTo>
                  <a:lnTo>
                    <a:pt x="9466" y="9514"/>
                  </a:lnTo>
                  <a:lnTo>
                    <a:pt x="10512" y="9417"/>
                  </a:lnTo>
                  <a:lnTo>
                    <a:pt x="11558" y="9368"/>
                  </a:lnTo>
                  <a:lnTo>
                    <a:pt x="12604" y="9295"/>
                  </a:lnTo>
                  <a:lnTo>
                    <a:pt x="13140" y="9247"/>
                  </a:lnTo>
                  <a:lnTo>
                    <a:pt x="13651" y="9174"/>
                  </a:lnTo>
                  <a:lnTo>
                    <a:pt x="13991" y="9125"/>
                  </a:lnTo>
                  <a:lnTo>
                    <a:pt x="14332" y="9003"/>
                  </a:lnTo>
                  <a:lnTo>
                    <a:pt x="14624" y="8833"/>
                  </a:lnTo>
                  <a:lnTo>
                    <a:pt x="14916" y="8614"/>
                  </a:lnTo>
                  <a:lnTo>
                    <a:pt x="15062" y="8492"/>
                  </a:lnTo>
                  <a:lnTo>
                    <a:pt x="15159" y="8322"/>
                  </a:lnTo>
                  <a:lnTo>
                    <a:pt x="15257" y="8152"/>
                  </a:lnTo>
                  <a:lnTo>
                    <a:pt x="15354" y="7957"/>
                  </a:lnTo>
                  <a:lnTo>
                    <a:pt x="15500" y="7592"/>
                  </a:lnTo>
                  <a:lnTo>
                    <a:pt x="15646" y="7227"/>
                  </a:lnTo>
                  <a:lnTo>
                    <a:pt x="15914" y="6546"/>
                  </a:lnTo>
                  <a:lnTo>
                    <a:pt x="15987" y="6546"/>
                  </a:lnTo>
                  <a:lnTo>
                    <a:pt x="16011" y="6521"/>
                  </a:lnTo>
                  <a:lnTo>
                    <a:pt x="16035" y="6497"/>
                  </a:lnTo>
                  <a:lnTo>
                    <a:pt x="16035" y="6473"/>
                  </a:lnTo>
                  <a:lnTo>
                    <a:pt x="16011" y="6424"/>
                  </a:lnTo>
                  <a:lnTo>
                    <a:pt x="15987" y="6424"/>
                  </a:lnTo>
                  <a:lnTo>
                    <a:pt x="16303" y="5816"/>
                  </a:lnTo>
                  <a:lnTo>
                    <a:pt x="16327" y="5767"/>
                  </a:lnTo>
                  <a:lnTo>
                    <a:pt x="16352" y="5743"/>
                  </a:lnTo>
                  <a:lnTo>
                    <a:pt x="16376" y="5670"/>
                  </a:lnTo>
                  <a:lnTo>
                    <a:pt x="17009" y="4550"/>
                  </a:lnTo>
                  <a:lnTo>
                    <a:pt x="17325" y="3991"/>
                  </a:lnTo>
                  <a:lnTo>
                    <a:pt x="17641" y="3431"/>
                  </a:lnTo>
                  <a:lnTo>
                    <a:pt x="17666" y="3334"/>
                  </a:lnTo>
                  <a:lnTo>
                    <a:pt x="17641" y="3236"/>
                  </a:lnTo>
                  <a:lnTo>
                    <a:pt x="17690" y="2945"/>
                  </a:lnTo>
                  <a:lnTo>
                    <a:pt x="17690" y="2799"/>
                  </a:lnTo>
                  <a:lnTo>
                    <a:pt x="17690" y="2677"/>
                  </a:lnTo>
                  <a:lnTo>
                    <a:pt x="17641" y="2555"/>
                  </a:lnTo>
                  <a:lnTo>
                    <a:pt x="17568" y="2458"/>
                  </a:lnTo>
                  <a:lnTo>
                    <a:pt x="17495" y="2361"/>
                  </a:lnTo>
                  <a:lnTo>
                    <a:pt x="17398" y="2288"/>
                  </a:lnTo>
                  <a:lnTo>
                    <a:pt x="17301" y="2215"/>
                  </a:lnTo>
                  <a:lnTo>
                    <a:pt x="17155" y="2166"/>
                  </a:lnTo>
                  <a:lnTo>
                    <a:pt x="16984" y="2117"/>
                  </a:lnTo>
                  <a:lnTo>
                    <a:pt x="16790" y="2069"/>
                  </a:lnTo>
                  <a:lnTo>
                    <a:pt x="16376" y="2069"/>
                  </a:lnTo>
                  <a:lnTo>
                    <a:pt x="15597" y="2093"/>
                  </a:lnTo>
                  <a:lnTo>
                    <a:pt x="14283" y="2093"/>
                  </a:lnTo>
                  <a:lnTo>
                    <a:pt x="13651" y="2069"/>
                  </a:lnTo>
                  <a:lnTo>
                    <a:pt x="12994" y="2020"/>
                  </a:lnTo>
                  <a:lnTo>
                    <a:pt x="11753" y="1923"/>
                  </a:lnTo>
                  <a:lnTo>
                    <a:pt x="10488" y="1898"/>
                  </a:lnTo>
                  <a:lnTo>
                    <a:pt x="9222" y="1874"/>
                  </a:lnTo>
                  <a:lnTo>
                    <a:pt x="7981" y="1874"/>
                  </a:lnTo>
                  <a:lnTo>
                    <a:pt x="7032" y="1850"/>
                  </a:lnTo>
                  <a:lnTo>
                    <a:pt x="6083" y="1825"/>
                  </a:lnTo>
                  <a:lnTo>
                    <a:pt x="5159" y="1801"/>
                  </a:lnTo>
                  <a:lnTo>
                    <a:pt x="4210" y="1801"/>
                  </a:lnTo>
                  <a:lnTo>
                    <a:pt x="4112" y="1509"/>
                  </a:lnTo>
                  <a:lnTo>
                    <a:pt x="3991" y="1241"/>
                  </a:lnTo>
                  <a:lnTo>
                    <a:pt x="3942" y="998"/>
                  </a:lnTo>
                  <a:lnTo>
                    <a:pt x="3845" y="633"/>
                  </a:lnTo>
                  <a:lnTo>
                    <a:pt x="3796" y="463"/>
                  </a:lnTo>
                  <a:lnTo>
                    <a:pt x="3723" y="292"/>
                  </a:lnTo>
                  <a:lnTo>
                    <a:pt x="3650" y="195"/>
                  </a:lnTo>
                  <a:lnTo>
                    <a:pt x="3577" y="146"/>
                  </a:lnTo>
                  <a:lnTo>
                    <a:pt x="3529" y="146"/>
                  </a:lnTo>
                  <a:lnTo>
                    <a:pt x="2604" y="122"/>
                  </a:lnTo>
                  <a:lnTo>
                    <a:pt x="1655" y="73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3;p38">
              <a:extLst>
                <a:ext uri="{FF2B5EF4-FFF2-40B4-BE49-F238E27FC236}">
                  <a16:creationId xmlns:a16="http://schemas.microsoft.com/office/drawing/2014/main" id="{4B5980B0-E19A-453C-9005-65E78E8A842E}"/>
                </a:ext>
              </a:extLst>
            </p:cNvPr>
            <p:cNvSpPr/>
            <p:nvPr/>
          </p:nvSpPr>
          <p:spPr>
            <a:xfrm rot="20054851">
              <a:off x="8911608" y="11991533"/>
              <a:ext cx="2674264" cy="1508083"/>
            </a:xfrm>
            <a:custGeom>
              <a:avLst/>
              <a:gdLst/>
              <a:ahLst/>
              <a:cxnLst/>
              <a:rect l="l" t="t" r="r" b="b"/>
              <a:pathLst>
                <a:path w="21705" h="12240" extrusionOk="0">
                  <a:moveTo>
                    <a:pt x="17544" y="4258"/>
                  </a:moveTo>
                  <a:lnTo>
                    <a:pt x="17811" y="4307"/>
                  </a:lnTo>
                  <a:lnTo>
                    <a:pt x="18055" y="4356"/>
                  </a:lnTo>
                  <a:lnTo>
                    <a:pt x="17957" y="4575"/>
                  </a:lnTo>
                  <a:lnTo>
                    <a:pt x="17860" y="4769"/>
                  </a:lnTo>
                  <a:lnTo>
                    <a:pt x="17714" y="5207"/>
                  </a:lnTo>
                  <a:lnTo>
                    <a:pt x="17617" y="5669"/>
                  </a:lnTo>
                  <a:lnTo>
                    <a:pt x="17495" y="6083"/>
                  </a:lnTo>
                  <a:lnTo>
                    <a:pt x="17373" y="6618"/>
                  </a:lnTo>
                  <a:lnTo>
                    <a:pt x="17276" y="7129"/>
                  </a:lnTo>
                  <a:lnTo>
                    <a:pt x="17130" y="7129"/>
                  </a:lnTo>
                  <a:lnTo>
                    <a:pt x="16570" y="5840"/>
                  </a:lnTo>
                  <a:lnTo>
                    <a:pt x="16011" y="4526"/>
                  </a:lnTo>
                  <a:lnTo>
                    <a:pt x="16278" y="4429"/>
                  </a:lnTo>
                  <a:lnTo>
                    <a:pt x="16522" y="4331"/>
                  </a:lnTo>
                  <a:lnTo>
                    <a:pt x="16789" y="4283"/>
                  </a:lnTo>
                  <a:lnTo>
                    <a:pt x="17033" y="4258"/>
                  </a:lnTo>
                  <a:close/>
                  <a:moveTo>
                    <a:pt x="15451" y="4599"/>
                  </a:moveTo>
                  <a:lnTo>
                    <a:pt x="15962" y="5888"/>
                  </a:lnTo>
                  <a:lnTo>
                    <a:pt x="16497" y="7178"/>
                  </a:lnTo>
                  <a:lnTo>
                    <a:pt x="16205" y="6935"/>
                  </a:lnTo>
                  <a:lnTo>
                    <a:pt x="15938" y="6691"/>
                  </a:lnTo>
                  <a:lnTo>
                    <a:pt x="15597" y="6326"/>
                  </a:lnTo>
                  <a:lnTo>
                    <a:pt x="15281" y="5937"/>
                  </a:lnTo>
                  <a:lnTo>
                    <a:pt x="14940" y="5548"/>
                  </a:lnTo>
                  <a:lnTo>
                    <a:pt x="14745" y="5402"/>
                  </a:lnTo>
                  <a:lnTo>
                    <a:pt x="14551" y="5256"/>
                  </a:lnTo>
                  <a:lnTo>
                    <a:pt x="14770" y="5061"/>
                  </a:lnTo>
                  <a:lnTo>
                    <a:pt x="14989" y="4891"/>
                  </a:lnTo>
                  <a:lnTo>
                    <a:pt x="15208" y="4745"/>
                  </a:lnTo>
                  <a:lnTo>
                    <a:pt x="15451" y="4599"/>
                  </a:lnTo>
                  <a:close/>
                  <a:moveTo>
                    <a:pt x="5012" y="4307"/>
                  </a:moveTo>
                  <a:lnTo>
                    <a:pt x="5353" y="4404"/>
                  </a:lnTo>
                  <a:lnTo>
                    <a:pt x="5669" y="4526"/>
                  </a:lnTo>
                  <a:lnTo>
                    <a:pt x="5986" y="4696"/>
                  </a:lnTo>
                  <a:lnTo>
                    <a:pt x="6302" y="4866"/>
                  </a:lnTo>
                  <a:lnTo>
                    <a:pt x="6059" y="5183"/>
                  </a:lnTo>
                  <a:lnTo>
                    <a:pt x="5304" y="6180"/>
                  </a:lnTo>
                  <a:lnTo>
                    <a:pt x="4550" y="7202"/>
                  </a:lnTo>
                  <a:lnTo>
                    <a:pt x="4501" y="7129"/>
                  </a:lnTo>
                  <a:lnTo>
                    <a:pt x="4453" y="7081"/>
                  </a:lnTo>
                  <a:lnTo>
                    <a:pt x="4599" y="6156"/>
                  </a:lnTo>
                  <a:lnTo>
                    <a:pt x="4793" y="5231"/>
                  </a:lnTo>
                  <a:lnTo>
                    <a:pt x="5012" y="4307"/>
                  </a:lnTo>
                  <a:close/>
                  <a:moveTo>
                    <a:pt x="4234" y="4210"/>
                  </a:moveTo>
                  <a:lnTo>
                    <a:pt x="4720" y="4258"/>
                  </a:lnTo>
                  <a:lnTo>
                    <a:pt x="4477" y="5158"/>
                  </a:lnTo>
                  <a:lnTo>
                    <a:pt x="4282" y="6083"/>
                  </a:lnTo>
                  <a:lnTo>
                    <a:pt x="4185" y="6545"/>
                  </a:lnTo>
                  <a:lnTo>
                    <a:pt x="4112" y="7008"/>
                  </a:lnTo>
                  <a:lnTo>
                    <a:pt x="4088" y="7008"/>
                  </a:lnTo>
                  <a:lnTo>
                    <a:pt x="3991" y="6618"/>
                  </a:lnTo>
                  <a:lnTo>
                    <a:pt x="3869" y="6253"/>
                  </a:lnTo>
                  <a:lnTo>
                    <a:pt x="3747" y="5767"/>
                  </a:lnTo>
                  <a:lnTo>
                    <a:pt x="3577" y="5304"/>
                  </a:lnTo>
                  <a:lnTo>
                    <a:pt x="3358" y="4842"/>
                  </a:lnTo>
                  <a:lnTo>
                    <a:pt x="3139" y="4404"/>
                  </a:lnTo>
                  <a:lnTo>
                    <a:pt x="3090" y="4380"/>
                  </a:lnTo>
                  <a:lnTo>
                    <a:pt x="3066" y="4356"/>
                  </a:lnTo>
                  <a:lnTo>
                    <a:pt x="2993" y="4380"/>
                  </a:lnTo>
                  <a:lnTo>
                    <a:pt x="2944" y="4429"/>
                  </a:lnTo>
                  <a:lnTo>
                    <a:pt x="2920" y="4453"/>
                  </a:lnTo>
                  <a:lnTo>
                    <a:pt x="2920" y="4502"/>
                  </a:lnTo>
                  <a:lnTo>
                    <a:pt x="3261" y="5329"/>
                  </a:lnTo>
                  <a:lnTo>
                    <a:pt x="3407" y="5742"/>
                  </a:lnTo>
                  <a:lnTo>
                    <a:pt x="3553" y="6156"/>
                  </a:lnTo>
                  <a:lnTo>
                    <a:pt x="3674" y="6594"/>
                  </a:lnTo>
                  <a:lnTo>
                    <a:pt x="3796" y="7081"/>
                  </a:lnTo>
                  <a:lnTo>
                    <a:pt x="3601" y="7202"/>
                  </a:lnTo>
                  <a:lnTo>
                    <a:pt x="3431" y="7373"/>
                  </a:lnTo>
                  <a:lnTo>
                    <a:pt x="2944" y="7056"/>
                  </a:lnTo>
                  <a:lnTo>
                    <a:pt x="2701" y="6886"/>
                  </a:lnTo>
                  <a:lnTo>
                    <a:pt x="2482" y="6691"/>
                  </a:lnTo>
                  <a:lnTo>
                    <a:pt x="2190" y="6399"/>
                  </a:lnTo>
                  <a:lnTo>
                    <a:pt x="1922" y="6083"/>
                  </a:lnTo>
                  <a:lnTo>
                    <a:pt x="1630" y="5791"/>
                  </a:lnTo>
                  <a:lnTo>
                    <a:pt x="1484" y="5645"/>
                  </a:lnTo>
                  <a:lnTo>
                    <a:pt x="1314" y="5523"/>
                  </a:lnTo>
                  <a:lnTo>
                    <a:pt x="1484" y="5329"/>
                  </a:lnTo>
                  <a:lnTo>
                    <a:pt x="1655" y="5158"/>
                  </a:lnTo>
                  <a:lnTo>
                    <a:pt x="1849" y="4988"/>
                  </a:lnTo>
                  <a:lnTo>
                    <a:pt x="2044" y="4842"/>
                  </a:lnTo>
                  <a:lnTo>
                    <a:pt x="2239" y="4721"/>
                  </a:lnTo>
                  <a:lnTo>
                    <a:pt x="2433" y="4599"/>
                  </a:lnTo>
                  <a:lnTo>
                    <a:pt x="2652" y="4502"/>
                  </a:lnTo>
                  <a:lnTo>
                    <a:pt x="2871" y="4404"/>
                  </a:lnTo>
                  <a:lnTo>
                    <a:pt x="3090" y="4331"/>
                  </a:lnTo>
                  <a:lnTo>
                    <a:pt x="3309" y="4283"/>
                  </a:lnTo>
                  <a:lnTo>
                    <a:pt x="3553" y="4234"/>
                  </a:lnTo>
                  <a:lnTo>
                    <a:pt x="3772" y="4210"/>
                  </a:lnTo>
                  <a:close/>
                  <a:moveTo>
                    <a:pt x="18152" y="4404"/>
                  </a:moveTo>
                  <a:lnTo>
                    <a:pt x="18395" y="4477"/>
                  </a:lnTo>
                  <a:lnTo>
                    <a:pt x="18639" y="4575"/>
                  </a:lnTo>
                  <a:lnTo>
                    <a:pt x="18858" y="4672"/>
                  </a:lnTo>
                  <a:lnTo>
                    <a:pt x="19077" y="4793"/>
                  </a:lnTo>
                  <a:lnTo>
                    <a:pt x="19515" y="5085"/>
                  </a:lnTo>
                  <a:lnTo>
                    <a:pt x="19904" y="5426"/>
                  </a:lnTo>
                  <a:lnTo>
                    <a:pt x="19588" y="5742"/>
                  </a:lnTo>
                  <a:lnTo>
                    <a:pt x="19247" y="6083"/>
                  </a:lnTo>
                  <a:lnTo>
                    <a:pt x="18931" y="6424"/>
                  </a:lnTo>
                  <a:lnTo>
                    <a:pt x="18614" y="6740"/>
                  </a:lnTo>
                  <a:lnTo>
                    <a:pt x="18201" y="7081"/>
                  </a:lnTo>
                  <a:lnTo>
                    <a:pt x="17787" y="7421"/>
                  </a:lnTo>
                  <a:lnTo>
                    <a:pt x="17665" y="7275"/>
                  </a:lnTo>
                  <a:lnTo>
                    <a:pt x="17495" y="7178"/>
                  </a:lnTo>
                  <a:lnTo>
                    <a:pt x="17592" y="6667"/>
                  </a:lnTo>
                  <a:lnTo>
                    <a:pt x="17690" y="6156"/>
                  </a:lnTo>
                  <a:lnTo>
                    <a:pt x="17811" y="5718"/>
                  </a:lnTo>
                  <a:lnTo>
                    <a:pt x="17933" y="5280"/>
                  </a:lnTo>
                  <a:lnTo>
                    <a:pt x="18055" y="4842"/>
                  </a:lnTo>
                  <a:lnTo>
                    <a:pt x="18152" y="4404"/>
                  </a:lnTo>
                  <a:close/>
                  <a:moveTo>
                    <a:pt x="6691" y="5183"/>
                  </a:moveTo>
                  <a:lnTo>
                    <a:pt x="7056" y="5645"/>
                  </a:lnTo>
                  <a:lnTo>
                    <a:pt x="7227" y="5888"/>
                  </a:lnTo>
                  <a:lnTo>
                    <a:pt x="7373" y="6132"/>
                  </a:lnTo>
                  <a:lnTo>
                    <a:pt x="7227" y="6205"/>
                  </a:lnTo>
                  <a:lnTo>
                    <a:pt x="7056" y="6302"/>
                  </a:lnTo>
                  <a:lnTo>
                    <a:pt x="6764" y="6521"/>
                  </a:lnTo>
                  <a:lnTo>
                    <a:pt x="6326" y="6789"/>
                  </a:lnTo>
                  <a:lnTo>
                    <a:pt x="5864" y="7081"/>
                  </a:lnTo>
                  <a:lnTo>
                    <a:pt x="5621" y="7202"/>
                  </a:lnTo>
                  <a:lnTo>
                    <a:pt x="5377" y="7324"/>
                  </a:lnTo>
                  <a:lnTo>
                    <a:pt x="4891" y="7567"/>
                  </a:lnTo>
                  <a:lnTo>
                    <a:pt x="5645" y="6570"/>
                  </a:lnTo>
                  <a:lnTo>
                    <a:pt x="6375" y="5596"/>
                  </a:lnTo>
                  <a:lnTo>
                    <a:pt x="6691" y="5183"/>
                  </a:lnTo>
                  <a:close/>
                  <a:moveTo>
                    <a:pt x="14526" y="5280"/>
                  </a:moveTo>
                  <a:lnTo>
                    <a:pt x="14599" y="5499"/>
                  </a:lnTo>
                  <a:lnTo>
                    <a:pt x="14721" y="5718"/>
                  </a:lnTo>
                  <a:lnTo>
                    <a:pt x="14867" y="5937"/>
                  </a:lnTo>
                  <a:lnTo>
                    <a:pt x="15037" y="6132"/>
                  </a:lnTo>
                  <a:lnTo>
                    <a:pt x="15402" y="6521"/>
                  </a:lnTo>
                  <a:lnTo>
                    <a:pt x="15743" y="6862"/>
                  </a:lnTo>
                  <a:lnTo>
                    <a:pt x="16084" y="7178"/>
                  </a:lnTo>
                  <a:lnTo>
                    <a:pt x="16424" y="7494"/>
                  </a:lnTo>
                  <a:lnTo>
                    <a:pt x="16327" y="7689"/>
                  </a:lnTo>
                  <a:lnTo>
                    <a:pt x="15719" y="7494"/>
                  </a:lnTo>
                  <a:lnTo>
                    <a:pt x="15402" y="7373"/>
                  </a:lnTo>
                  <a:lnTo>
                    <a:pt x="15110" y="7251"/>
                  </a:lnTo>
                  <a:lnTo>
                    <a:pt x="14745" y="7081"/>
                  </a:lnTo>
                  <a:lnTo>
                    <a:pt x="14380" y="6862"/>
                  </a:lnTo>
                  <a:lnTo>
                    <a:pt x="14015" y="6667"/>
                  </a:lnTo>
                  <a:lnTo>
                    <a:pt x="13821" y="6594"/>
                  </a:lnTo>
                  <a:lnTo>
                    <a:pt x="13626" y="6545"/>
                  </a:lnTo>
                  <a:lnTo>
                    <a:pt x="13796" y="6205"/>
                  </a:lnTo>
                  <a:lnTo>
                    <a:pt x="14015" y="5864"/>
                  </a:lnTo>
                  <a:lnTo>
                    <a:pt x="14259" y="5572"/>
                  </a:lnTo>
                  <a:lnTo>
                    <a:pt x="14526" y="5280"/>
                  </a:lnTo>
                  <a:close/>
                  <a:moveTo>
                    <a:pt x="8395" y="3163"/>
                  </a:moveTo>
                  <a:lnTo>
                    <a:pt x="8735" y="3188"/>
                  </a:lnTo>
                  <a:lnTo>
                    <a:pt x="11461" y="3188"/>
                  </a:lnTo>
                  <a:lnTo>
                    <a:pt x="14332" y="3212"/>
                  </a:lnTo>
                  <a:lnTo>
                    <a:pt x="13407" y="4404"/>
                  </a:lnTo>
                  <a:lnTo>
                    <a:pt x="12434" y="5572"/>
                  </a:lnTo>
                  <a:lnTo>
                    <a:pt x="11363" y="6813"/>
                  </a:lnTo>
                  <a:lnTo>
                    <a:pt x="10925" y="7300"/>
                  </a:lnTo>
                  <a:lnTo>
                    <a:pt x="10706" y="7519"/>
                  </a:lnTo>
                  <a:lnTo>
                    <a:pt x="10512" y="7786"/>
                  </a:lnTo>
                  <a:lnTo>
                    <a:pt x="10098" y="6935"/>
                  </a:lnTo>
                  <a:lnTo>
                    <a:pt x="9684" y="6083"/>
                  </a:lnTo>
                  <a:lnTo>
                    <a:pt x="8930" y="4356"/>
                  </a:lnTo>
                  <a:lnTo>
                    <a:pt x="8395" y="3163"/>
                  </a:lnTo>
                  <a:close/>
                  <a:moveTo>
                    <a:pt x="20171" y="5669"/>
                  </a:moveTo>
                  <a:lnTo>
                    <a:pt x="20366" y="5913"/>
                  </a:lnTo>
                  <a:lnTo>
                    <a:pt x="20561" y="6156"/>
                  </a:lnTo>
                  <a:lnTo>
                    <a:pt x="20755" y="6424"/>
                  </a:lnTo>
                  <a:lnTo>
                    <a:pt x="20901" y="6691"/>
                  </a:lnTo>
                  <a:lnTo>
                    <a:pt x="20999" y="6886"/>
                  </a:lnTo>
                  <a:lnTo>
                    <a:pt x="21096" y="7105"/>
                  </a:lnTo>
                  <a:lnTo>
                    <a:pt x="20658" y="7178"/>
                  </a:lnTo>
                  <a:lnTo>
                    <a:pt x="20244" y="7275"/>
                  </a:lnTo>
                  <a:lnTo>
                    <a:pt x="19393" y="7494"/>
                  </a:lnTo>
                  <a:lnTo>
                    <a:pt x="18687" y="7665"/>
                  </a:lnTo>
                  <a:lnTo>
                    <a:pt x="17982" y="7835"/>
                  </a:lnTo>
                  <a:lnTo>
                    <a:pt x="17957" y="7762"/>
                  </a:lnTo>
                  <a:lnTo>
                    <a:pt x="18420" y="7373"/>
                  </a:lnTo>
                  <a:lnTo>
                    <a:pt x="18858" y="6983"/>
                  </a:lnTo>
                  <a:lnTo>
                    <a:pt x="19198" y="6691"/>
                  </a:lnTo>
                  <a:lnTo>
                    <a:pt x="19539" y="6375"/>
                  </a:lnTo>
                  <a:lnTo>
                    <a:pt x="19880" y="6034"/>
                  </a:lnTo>
                  <a:lnTo>
                    <a:pt x="20171" y="5669"/>
                  </a:lnTo>
                  <a:close/>
                  <a:moveTo>
                    <a:pt x="3942" y="7543"/>
                  </a:moveTo>
                  <a:lnTo>
                    <a:pt x="4015" y="7689"/>
                  </a:lnTo>
                  <a:lnTo>
                    <a:pt x="4088" y="7835"/>
                  </a:lnTo>
                  <a:lnTo>
                    <a:pt x="4088" y="7859"/>
                  </a:lnTo>
                  <a:lnTo>
                    <a:pt x="3820" y="7640"/>
                  </a:lnTo>
                  <a:lnTo>
                    <a:pt x="3942" y="7543"/>
                  </a:lnTo>
                  <a:close/>
                  <a:moveTo>
                    <a:pt x="16741" y="7762"/>
                  </a:moveTo>
                  <a:lnTo>
                    <a:pt x="16765" y="7786"/>
                  </a:lnTo>
                  <a:lnTo>
                    <a:pt x="16814" y="7884"/>
                  </a:lnTo>
                  <a:lnTo>
                    <a:pt x="16692" y="7835"/>
                  </a:lnTo>
                  <a:lnTo>
                    <a:pt x="16741" y="7762"/>
                  </a:lnTo>
                  <a:close/>
                  <a:moveTo>
                    <a:pt x="7957" y="3504"/>
                  </a:moveTo>
                  <a:lnTo>
                    <a:pt x="8297" y="4283"/>
                  </a:lnTo>
                  <a:lnTo>
                    <a:pt x="8711" y="5183"/>
                  </a:lnTo>
                  <a:lnTo>
                    <a:pt x="9125" y="6083"/>
                  </a:lnTo>
                  <a:lnTo>
                    <a:pt x="10001" y="7859"/>
                  </a:lnTo>
                  <a:lnTo>
                    <a:pt x="8443" y="7908"/>
                  </a:lnTo>
                  <a:lnTo>
                    <a:pt x="8443" y="7446"/>
                  </a:lnTo>
                  <a:lnTo>
                    <a:pt x="8395" y="6983"/>
                  </a:lnTo>
                  <a:lnTo>
                    <a:pt x="8297" y="6545"/>
                  </a:lnTo>
                  <a:lnTo>
                    <a:pt x="8151" y="6107"/>
                  </a:lnTo>
                  <a:lnTo>
                    <a:pt x="8054" y="5913"/>
                  </a:lnTo>
                  <a:lnTo>
                    <a:pt x="7957" y="5718"/>
                  </a:lnTo>
                  <a:lnTo>
                    <a:pt x="7835" y="5523"/>
                  </a:lnTo>
                  <a:lnTo>
                    <a:pt x="7689" y="5329"/>
                  </a:lnTo>
                  <a:lnTo>
                    <a:pt x="7567" y="5158"/>
                  </a:lnTo>
                  <a:lnTo>
                    <a:pt x="7397" y="5012"/>
                  </a:lnTo>
                  <a:lnTo>
                    <a:pt x="7227" y="4866"/>
                  </a:lnTo>
                  <a:lnTo>
                    <a:pt x="7056" y="4721"/>
                  </a:lnTo>
                  <a:lnTo>
                    <a:pt x="7324" y="4356"/>
                  </a:lnTo>
                  <a:lnTo>
                    <a:pt x="7665" y="3942"/>
                  </a:lnTo>
                  <a:lnTo>
                    <a:pt x="7835" y="3747"/>
                  </a:lnTo>
                  <a:lnTo>
                    <a:pt x="7957" y="3504"/>
                  </a:lnTo>
                  <a:close/>
                  <a:moveTo>
                    <a:pt x="3699" y="7811"/>
                  </a:moveTo>
                  <a:lnTo>
                    <a:pt x="4063" y="7932"/>
                  </a:lnTo>
                  <a:lnTo>
                    <a:pt x="4063" y="7957"/>
                  </a:lnTo>
                  <a:lnTo>
                    <a:pt x="3869" y="7908"/>
                  </a:lnTo>
                  <a:lnTo>
                    <a:pt x="3650" y="7884"/>
                  </a:lnTo>
                  <a:lnTo>
                    <a:pt x="3699" y="7811"/>
                  </a:lnTo>
                  <a:close/>
                  <a:moveTo>
                    <a:pt x="7543" y="6424"/>
                  </a:moveTo>
                  <a:lnTo>
                    <a:pt x="7640" y="6643"/>
                  </a:lnTo>
                  <a:lnTo>
                    <a:pt x="7713" y="6862"/>
                  </a:lnTo>
                  <a:lnTo>
                    <a:pt x="7786" y="7129"/>
                  </a:lnTo>
                  <a:lnTo>
                    <a:pt x="7835" y="7397"/>
                  </a:lnTo>
                  <a:lnTo>
                    <a:pt x="7884" y="7932"/>
                  </a:lnTo>
                  <a:lnTo>
                    <a:pt x="7300" y="7932"/>
                  </a:lnTo>
                  <a:lnTo>
                    <a:pt x="5742" y="7957"/>
                  </a:lnTo>
                  <a:lnTo>
                    <a:pt x="4988" y="7932"/>
                  </a:lnTo>
                  <a:lnTo>
                    <a:pt x="4988" y="7884"/>
                  </a:lnTo>
                  <a:lnTo>
                    <a:pt x="5256" y="7762"/>
                  </a:lnTo>
                  <a:lnTo>
                    <a:pt x="5523" y="7616"/>
                  </a:lnTo>
                  <a:lnTo>
                    <a:pt x="6034" y="7348"/>
                  </a:lnTo>
                  <a:lnTo>
                    <a:pt x="6399" y="7178"/>
                  </a:lnTo>
                  <a:lnTo>
                    <a:pt x="6813" y="6959"/>
                  </a:lnTo>
                  <a:lnTo>
                    <a:pt x="7202" y="6716"/>
                  </a:lnTo>
                  <a:lnTo>
                    <a:pt x="7373" y="6570"/>
                  </a:lnTo>
                  <a:lnTo>
                    <a:pt x="7543" y="6424"/>
                  </a:lnTo>
                  <a:close/>
                  <a:moveTo>
                    <a:pt x="3845" y="8127"/>
                  </a:moveTo>
                  <a:lnTo>
                    <a:pt x="3674" y="8224"/>
                  </a:lnTo>
                  <a:lnTo>
                    <a:pt x="3650" y="8200"/>
                  </a:lnTo>
                  <a:lnTo>
                    <a:pt x="3845" y="8127"/>
                  </a:lnTo>
                  <a:close/>
                  <a:moveTo>
                    <a:pt x="1144" y="5767"/>
                  </a:moveTo>
                  <a:lnTo>
                    <a:pt x="1338" y="5913"/>
                  </a:lnTo>
                  <a:lnTo>
                    <a:pt x="1509" y="6059"/>
                  </a:lnTo>
                  <a:lnTo>
                    <a:pt x="1849" y="6424"/>
                  </a:lnTo>
                  <a:lnTo>
                    <a:pt x="2166" y="6764"/>
                  </a:lnTo>
                  <a:lnTo>
                    <a:pt x="2336" y="6935"/>
                  </a:lnTo>
                  <a:lnTo>
                    <a:pt x="2506" y="7105"/>
                  </a:lnTo>
                  <a:lnTo>
                    <a:pt x="2871" y="7373"/>
                  </a:lnTo>
                  <a:lnTo>
                    <a:pt x="3261" y="7616"/>
                  </a:lnTo>
                  <a:lnTo>
                    <a:pt x="3188" y="7786"/>
                  </a:lnTo>
                  <a:lnTo>
                    <a:pt x="3163" y="7932"/>
                  </a:lnTo>
                  <a:lnTo>
                    <a:pt x="2725" y="8030"/>
                  </a:lnTo>
                  <a:lnTo>
                    <a:pt x="2312" y="8103"/>
                  </a:lnTo>
                  <a:lnTo>
                    <a:pt x="1411" y="8224"/>
                  </a:lnTo>
                  <a:lnTo>
                    <a:pt x="973" y="8273"/>
                  </a:lnTo>
                  <a:lnTo>
                    <a:pt x="535" y="8370"/>
                  </a:lnTo>
                  <a:lnTo>
                    <a:pt x="511" y="8030"/>
                  </a:lnTo>
                  <a:lnTo>
                    <a:pt x="535" y="7665"/>
                  </a:lnTo>
                  <a:lnTo>
                    <a:pt x="560" y="7324"/>
                  </a:lnTo>
                  <a:lnTo>
                    <a:pt x="633" y="7008"/>
                  </a:lnTo>
                  <a:lnTo>
                    <a:pt x="730" y="6667"/>
                  </a:lnTo>
                  <a:lnTo>
                    <a:pt x="852" y="6351"/>
                  </a:lnTo>
                  <a:lnTo>
                    <a:pt x="973" y="6034"/>
                  </a:lnTo>
                  <a:lnTo>
                    <a:pt x="1144" y="5767"/>
                  </a:lnTo>
                  <a:close/>
                  <a:moveTo>
                    <a:pt x="4477" y="8273"/>
                  </a:moveTo>
                  <a:lnTo>
                    <a:pt x="4526" y="8322"/>
                  </a:lnTo>
                  <a:lnTo>
                    <a:pt x="4501" y="8370"/>
                  </a:lnTo>
                  <a:lnTo>
                    <a:pt x="4453" y="8273"/>
                  </a:lnTo>
                  <a:close/>
                  <a:moveTo>
                    <a:pt x="3942" y="8176"/>
                  </a:moveTo>
                  <a:lnTo>
                    <a:pt x="3820" y="8395"/>
                  </a:lnTo>
                  <a:lnTo>
                    <a:pt x="3747" y="8346"/>
                  </a:lnTo>
                  <a:lnTo>
                    <a:pt x="3942" y="8176"/>
                  </a:lnTo>
                  <a:close/>
                  <a:moveTo>
                    <a:pt x="4112" y="8151"/>
                  </a:moveTo>
                  <a:lnTo>
                    <a:pt x="4136" y="8176"/>
                  </a:lnTo>
                  <a:lnTo>
                    <a:pt x="4063" y="8492"/>
                  </a:lnTo>
                  <a:lnTo>
                    <a:pt x="4039" y="8492"/>
                  </a:lnTo>
                  <a:lnTo>
                    <a:pt x="4112" y="8151"/>
                  </a:lnTo>
                  <a:close/>
                  <a:moveTo>
                    <a:pt x="4234" y="8224"/>
                  </a:moveTo>
                  <a:lnTo>
                    <a:pt x="4380" y="8249"/>
                  </a:lnTo>
                  <a:lnTo>
                    <a:pt x="4428" y="8443"/>
                  </a:lnTo>
                  <a:lnTo>
                    <a:pt x="4355" y="8468"/>
                  </a:lnTo>
                  <a:lnTo>
                    <a:pt x="4282" y="8492"/>
                  </a:lnTo>
                  <a:lnTo>
                    <a:pt x="4234" y="8224"/>
                  </a:lnTo>
                  <a:close/>
                  <a:moveTo>
                    <a:pt x="17349" y="8370"/>
                  </a:moveTo>
                  <a:lnTo>
                    <a:pt x="17422" y="8395"/>
                  </a:lnTo>
                  <a:lnTo>
                    <a:pt x="17446" y="8443"/>
                  </a:lnTo>
                  <a:lnTo>
                    <a:pt x="17373" y="8492"/>
                  </a:lnTo>
                  <a:lnTo>
                    <a:pt x="17349" y="8370"/>
                  </a:lnTo>
                  <a:close/>
                  <a:moveTo>
                    <a:pt x="16984" y="8273"/>
                  </a:moveTo>
                  <a:lnTo>
                    <a:pt x="17008" y="8322"/>
                  </a:lnTo>
                  <a:lnTo>
                    <a:pt x="16887" y="8516"/>
                  </a:lnTo>
                  <a:lnTo>
                    <a:pt x="16789" y="8443"/>
                  </a:lnTo>
                  <a:lnTo>
                    <a:pt x="16984" y="8273"/>
                  </a:lnTo>
                  <a:close/>
                  <a:moveTo>
                    <a:pt x="13577" y="6667"/>
                  </a:moveTo>
                  <a:lnTo>
                    <a:pt x="13699" y="6813"/>
                  </a:lnTo>
                  <a:lnTo>
                    <a:pt x="13845" y="6935"/>
                  </a:lnTo>
                  <a:lnTo>
                    <a:pt x="14015" y="7056"/>
                  </a:lnTo>
                  <a:lnTo>
                    <a:pt x="14210" y="7178"/>
                  </a:lnTo>
                  <a:lnTo>
                    <a:pt x="14599" y="7348"/>
                  </a:lnTo>
                  <a:lnTo>
                    <a:pt x="14964" y="7519"/>
                  </a:lnTo>
                  <a:lnTo>
                    <a:pt x="15597" y="7786"/>
                  </a:lnTo>
                  <a:lnTo>
                    <a:pt x="15913" y="7932"/>
                  </a:lnTo>
                  <a:lnTo>
                    <a:pt x="16254" y="8030"/>
                  </a:lnTo>
                  <a:lnTo>
                    <a:pt x="16254" y="8054"/>
                  </a:lnTo>
                  <a:lnTo>
                    <a:pt x="15816" y="8151"/>
                  </a:lnTo>
                  <a:lnTo>
                    <a:pt x="15402" y="8224"/>
                  </a:lnTo>
                  <a:lnTo>
                    <a:pt x="14891" y="8297"/>
                  </a:lnTo>
                  <a:lnTo>
                    <a:pt x="14356" y="8346"/>
                  </a:lnTo>
                  <a:lnTo>
                    <a:pt x="13845" y="8419"/>
                  </a:lnTo>
                  <a:lnTo>
                    <a:pt x="13602" y="8468"/>
                  </a:lnTo>
                  <a:lnTo>
                    <a:pt x="13334" y="8541"/>
                  </a:lnTo>
                  <a:lnTo>
                    <a:pt x="13310" y="8297"/>
                  </a:lnTo>
                  <a:lnTo>
                    <a:pt x="13310" y="8054"/>
                  </a:lnTo>
                  <a:lnTo>
                    <a:pt x="13310" y="7811"/>
                  </a:lnTo>
                  <a:lnTo>
                    <a:pt x="13334" y="7567"/>
                  </a:lnTo>
                  <a:lnTo>
                    <a:pt x="13358" y="7348"/>
                  </a:lnTo>
                  <a:lnTo>
                    <a:pt x="13407" y="7105"/>
                  </a:lnTo>
                  <a:lnTo>
                    <a:pt x="13480" y="6886"/>
                  </a:lnTo>
                  <a:lnTo>
                    <a:pt x="13577" y="6667"/>
                  </a:lnTo>
                  <a:close/>
                  <a:moveTo>
                    <a:pt x="21169" y="7324"/>
                  </a:moveTo>
                  <a:lnTo>
                    <a:pt x="21193" y="7543"/>
                  </a:lnTo>
                  <a:lnTo>
                    <a:pt x="21218" y="7762"/>
                  </a:lnTo>
                  <a:lnTo>
                    <a:pt x="21218" y="7981"/>
                  </a:lnTo>
                  <a:lnTo>
                    <a:pt x="21218" y="8200"/>
                  </a:lnTo>
                  <a:lnTo>
                    <a:pt x="21169" y="8419"/>
                  </a:lnTo>
                  <a:lnTo>
                    <a:pt x="21120" y="8638"/>
                  </a:lnTo>
                  <a:lnTo>
                    <a:pt x="21072" y="8857"/>
                  </a:lnTo>
                  <a:lnTo>
                    <a:pt x="20974" y="9052"/>
                  </a:lnTo>
                  <a:lnTo>
                    <a:pt x="20828" y="8979"/>
                  </a:lnTo>
                  <a:lnTo>
                    <a:pt x="20682" y="8906"/>
                  </a:lnTo>
                  <a:lnTo>
                    <a:pt x="20317" y="8833"/>
                  </a:lnTo>
                  <a:lnTo>
                    <a:pt x="19223" y="8565"/>
                  </a:lnTo>
                  <a:lnTo>
                    <a:pt x="18614" y="8395"/>
                  </a:lnTo>
                  <a:lnTo>
                    <a:pt x="17982" y="8224"/>
                  </a:lnTo>
                  <a:lnTo>
                    <a:pt x="17982" y="8103"/>
                  </a:lnTo>
                  <a:lnTo>
                    <a:pt x="19077" y="7835"/>
                  </a:lnTo>
                  <a:lnTo>
                    <a:pt x="20123" y="7616"/>
                  </a:lnTo>
                  <a:lnTo>
                    <a:pt x="20658" y="7494"/>
                  </a:lnTo>
                  <a:lnTo>
                    <a:pt x="21169" y="7324"/>
                  </a:lnTo>
                  <a:close/>
                  <a:moveTo>
                    <a:pt x="16303" y="8419"/>
                  </a:moveTo>
                  <a:lnTo>
                    <a:pt x="15962" y="8662"/>
                  </a:lnTo>
                  <a:lnTo>
                    <a:pt x="15670" y="8906"/>
                  </a:lnTo>
                  <a:lnTo>
                    <a:pt x="14794" y="9465"/>
                  </a:lnTo>
                  <a:lnTo>
                    <a:pt x="13942" y="10049"/>
                  </a:lnTo>
                  <a:lnTo>
                    <a:pt x="13723" y="9684"/>
                  </a:lnTo>
                  <a:lnTo>
                    <a:pt x="13529" y="9271"/>
                  </a:lnTo>
                  <a:lnTo>
                    <a:pt x="13456" y="9003"/>
                  </a:lnTo>
                  <a:lnTo>
                    <a:pt x="13383" y="8735"/>
                  </a:lnTo>
                  <a:lnTo>
                    <a:pt x="13626" y="8760"/>
                  </a:lnTo>
                  <a:lnTo>
                    <a:pt x="13869" y="8760"/>
                  </a:lnTo>
                  <a:lnTo>
                    <a:pt x="14356" y="8711"/>
                  </a:lnTo>
                  <a:lnTo>
                    <a:pt x="14843" y="8638"/>
                  </a:lnTo>
                  <a:lnTo>
                    <a:pt x="15305" y="8565"/>
                  </a:lnTo>
                  <a:lnTo>
                    <a:pt x="16303" y="8419"/>
                  </a:lnTo>
                  <a:close/>
                  <a:moveTo>
                    <a:pt x="4988" y="8370"/>
                  </a:moveTo>
                  <a:lnTo>
                    <a:pt x="5499" y="8395"/>
                  </a:lnTo>
                  <a:lnTo>
                    <a:pt x="6034" y="8419"/>
                  </a:lnTo>
                  <a:lnTo>
                    <a:pt x="7105" y="8395"/>
                  </a:lnTo>
                  <a:lnTo>
                    <a:pt x="7932" y="8395"/>
                  </a:lnTo>
                  <a:lnTo>
                    <a:pt x="7957" y="8589"/>
                  </a:lnTo>
                  <a:lnTo>
                    <a:pt x="7859" y="8930"/>
                  </a:lnTo>
                  <a:lnTo>
                    <a:pt x="7713" y="9246"/>
                  </a:lnTo>
                  <a:lnTo>
                    <a:pt x="7567" y="9563"/>
                  </a:lnTo>
                  <a:lnTo>
                    <a:pt x="7421" y="9855"/>
                  </a:lnTo>
                  <a:lnTo>
                    <a:pt x="7300" y="10074"/>
                  </a:lnTo>
                  <a:lnTo>
                    <a:pt x="7154" y="10268"/>
                  </a:lnTo>
                  <a:lnTo>
                    <a:pt x="7032" y="10122"/>
                  </a:lnTo>
                  <a:lnTo>
                    <a:pt x="6886" y="10001"/>
                  </a:lnTo>
                  <a:lnTo>
                    <a:pt x="6570" y="9757"/>
                  </a:lnTo>
                  <a:lnTo>
                    <a:pt x="5961" y="9319"/>
                  </a:lnTo>
                  <a:lnTo>
                    <a:pt x="4915" y="8541"/>
                  </a:lnTo>
                  <a:lnTo>
                    <a:pt x="4988" y="8370"/>
                  </a:lnTo>
                  <a:close/>
                  <a:moveTo>
                    <a:pt x="3212" y="8297"/>
                  </a:moveTo>
                  <a:lnTo>
                    <a:pt x="3236" y="8395"/>
                  </a:lnTo>
                  <a:lnTo>
                    <a:pt x="3309" y="8516"/>
                  </a:lnTo>
                  <a:lnTo>
                    <a:pt x="2677" y="9003"/>
                  </a:lnTo>
                  <a:lnTo>
                    <a:pt x="1922" y="9611"/>
                  </a:lnTo>
                  <a:lnTo>
                    <a:pt x="1557" y="9952"/>
                  </a:lnTo>
                  <a:lnTo>
                    <a:pt x="1192" y="10317"/>
                  </a:lnTo>
                  <a:lnTo>
                    <a:pt x="973" y="9952"/>
                  </a:lnTo>
                  <a:lnTo>
                    <a:pt x="803" y="9538"/>
                  </a:lnTo>
                  <a:lnTo>
                    <a:pt x="657" y="9125"/>
                  </a:lnTo>
                  <a:lnTo>
                    <a:pt x="560" y="8687"/>
                  </a:lnTo>
                  <a:lnTo>
                    <a:pt x="973" y="8638"/>
                  </a:lnTo>
                  <a:lnTo>
                    <a:pt x="1387" y="8565"/>
                  </a:lnTo>
                  <a:lnTo>
                    <a:pt x="2190" y="8419"/>
                  </a:lnTo>
                  <a:lnTo>
                    <a:pt x="2677" y="8346"/>
                  </a:lnTo>
                  <a:lnTo>
                    <a:pt x="3212" y="8297"/>
                  </a:lnTo>
                  <a:close/>
                  <a:moveTo>
                    <a:pt x="18006" y="8614"/>
                  </a:moveTo>
                  <a:lnTo>
                    <a:pt x="18590" y="8760"/>
                  </a:lnTo>
                  <a:lnTo>
                    <a:pt x="19125" y="8881"/>
                  </a:lnTo>
                  <a:lnTo>
                    <a:pt x="20220" y="9149"/>
                  </a:lnTo>
                  <a:lnTo>
                    <a:pt x="20585" y="9222"/>
                  </a:lnTo>
                  <a:lnTo>
                    <a:pt x="20731" y="9246"/>
                  </a:lnTo>
                  <a:lnTo>
                    <a:pt x="20901" y="9222"/>
                  </a:lnTo>
                  <a:lnTo>
                    <a:pt x="20682" y="9611"/>
                  </a:lnTo>
                  <a:lnTo>
                    <a:pt x="20439" y="9976"/>
                  </a:lnTo>
                  <a:lnTo>
                    <a:pt x="20123" y="10317"/>
                  </a:lnTo>
                  <a:lnTo>
                    <a:pt x="19807" y="10609"/>
                  </a:lnTo>
                  <a:lnTo>
                    <a:pt x="19320" y="10074"/>
                  </a:lnTo>
                  <a:lnTo>
                    <a:pt x="18809" y="9563"/>
                  </a:lnTo>
                  <a:lnTo>
                    <a:pt x="18079" y="8711"/>
                  </a:lnTo>
                  <a:lnTo>
                    <a:pt x="18006" y="8614"/>
                  </a:lnTo>
                  <a:close/>
                  <a:moveTo>
                    <a:pt x="16449" y="8687"/>
                  </a:moveTo>
                  <a:lnTo>
                    <a:pt x="16570" y="8808"/>
                  </a:lnTo>
                  <a:lnTo>
                    <a:pt x="16692" y="8906"/>
                  </a:lnTo>
                  <a:lnTo>
                    <a:pt x="16546" y="9246"/>
                  </a:lnTo>
                  <a:lnTo>
                    <a:pt x="16400" y="9563"/>
                  </a:lnTo>
                  <a:lnTo>
                    <a:pt x="16157" y="10001"/>
                  </a:lnTo>
                  <a:lnTo>
                    <a:pt x="15865" y="10414"/>
                  </a:lnTo>
                  <a:lnTo>
                    <a:pt x="15597" y="10828"/>
                  </a:lnTo>
                  <a:lnTo>
                    <a:pt x="15354" y="11266"/>
                  </a:lnTo>
                  <a:lnTo>
                    <a:pt x="15329" y="11315"/>
                  </a:lnTo>
                  <a:lnTo>
                    <a:pt x="14989" y="11096"/>
                  </a:lnTo>
                  <a:lnTo>
                    <a:pt x="14648" y="10852"/>
                  </a:lnTo>
                  <a:lnTo>
                    <a:pt x="14332" y="10560"/>
                  </a:lnTo>
                  <a:lnTo>
                    <a:pt x="14064" y="10244"/>
                  </a:lnTo>
                  <a:lnTo>
                    <a:pt x="14916" y="9684"/>
                  </a:lnTo>
                  <a:lnTo>
                    <a:pt x="15767" y="9100"/>
                  </a:lnTo>
                  <a:lnTo>
                    <a:pt x="16108" y="8906"/>
                  </a:lnTo>
                  <a:lnTo>
                    <a:pt x="16449" y="8687"/>
                  </a:lnTo>
                  <a:close/>
                  <a:moveTo>
                    <a:pt x="4842" y="8662"/>
                  </a:moveTo>
                  <a:lnTo>
                    <a:pt x="5329" y="9100"/>
                  </a:lnTo>
                  <a:lnTo>
                    <a:pt x="5791" y="9538"/>
                  </a:lnTo>
                  <a:lnTo>
                    <a:pt x="6375" y="10025"/>
                  </a:lnTo>
                  <a:lnTo>
                    <a:pt x="6691" y="10244"/>
                  </a:lnTo>
                  <a:lnTo>
                    <a:pt x="6862" y="10341"/>
                  </a:lnTo>
                  <a:lnTo>
                    <a:pt x="7032" y="10414"/>
                  </a:lnTo>
                  <a:lnTo>
                    <a:pt x="6886" y="10585"/>
                  </a:lnTo>
                  <a:lnTo>
                    <a:pt x="6716" y="10731"/>
                  </a:lnTo>
                  <a:lnTo>
                    <a:pt x="6375" y="10998"/>
                  </a:lnTo>
                  <a:lnTo>
                    <a:pt x="6010" y="11193"/>
                  </a:lnTo>
                  <a:lnTo>
                    <a:pt x="5621" y="11363"/>
                  </a:lnTo>
                  <a:lnTo>
                    <a:pt x="5450" y="10706"/>
                  </a:lnTo>
                  <a:lnTo>
                    <a:pt x="5231" y="10074"/>
                  </a:lnTo>
                  <a:lnTo>
                    <a:pt x="4964" y="9441"/>
                  </a:lnTo>
                  <a:lnTo>
                    <a:pt x="4696" y="8808"/>
                  </a:lnTo>
                  <a:lnTo>
                    <a:pt x="4720" y="8784"/>
                  </a:lnTo>
                  <a:lnTo>
                    <a:pt x="4842" y="8662"/>
                  </a:lnTo>
                  <a:close/>
                  <a:moveTo>
                    <a:pt x="3382" y="8614"/>
                  </a:moveTo>
                  <a:lnTo>
                    <a:pt x="3480" y="8735"/>
                  </a:lnTo>
                  <a:lnTo>
                    <a:pt x="3626" y="8833"/>
                  </a:lnTo>
                  <a:lnTo>
                    <a:pt x="3334" y="9636"/>
                  </a:lnTo>
                  <a:lnTo>
                    <a:pt x="2993" y="10536"/>
                  </a:lnTo>
                  <a:lnTo>
                    <a:pt x="2871" y="11023"/>
                  </a:lnTo>
                  <a:lnTo>
                    <a:pt x="2823" y="11242"/>
                  </a:lnTo>
                  <a:lnTo>
                    <a:pt x="2798" y="11485"/>
                  </a:lnTo>
                  <a:lnTo>
                    <a:pt x="2531" y="11388"/>
                  </a:lnTo>
                  <a:lnTo>
                    <a:pt x="2263" y="11266"/>
                  </a:lnTo>
                  <a:lnTo>
                    <a:pt x="2020" y="11120"/>
                  </a:lnTo>
                  <a:lnTo>
                    <a:pt x="1776" y="10950"/>
                  </a:lnTo>
                  <a:lnTo>
                    <a:pt x="1509" y="10706"/>
                  </a:lnTo>
                  <a:lnTo>
                    <a:pt x="1265" y="10414"/>
                  </a:lnTo>
                  <a:lnTo>
                    <a:pt x="1606" y="10122"/>
                  </a:lnTo>
                  <a:lnTo>
                    <a:pt x="1971" y="9806"/>
                  </a:lnTo>
                  <a:lnTo>
                    <a:pt x="2652" y="9198"/>
                  </a:lnTo>
                  <a:lnTo>
                    <a:pt x="3017" y="8906"/>
                  </a:lnTo>
                  <a:lnTo>
                    <a:pt x="3382" y="8614"/>
                  </a:lnTo>
                  <a:close/>
                  <a:moveTo>
                    <a:pt x="4574" y="8881"/>
                  </a:moveTo>
                  <a:lnTo>
                    <a:pt x="4939" y="10171"/>
                  </a:lnTo>
                  <a:lnTo>
                    <a:pt x="5280" y="11461"/>
                  </a:lnTo>
                  <a:lnTo>
                    <a:pt x="5012" y="11534"/>
                  </a:lnTo>
                  <a:lnTo>
                    <a:pt x="4623" y="11582"/>
                  </a:lnTo>
                  <a:lnTo>
                    <a:pt x="4234" y="11607"/>
                  </a:lnTo>
                  <a:lnTo>
                    <a:pt x="4234" y="11607"/>
                  </a:lnTo>
                  <a:lnTo>
                    <a:pt x="4258" y="11193"/>
                  </a:lnTo>
                  <a:lnTo>
                    <a:pt x="4258" y="10755"/>
                  </a:lnTo>
                  <a:lnTo>
                    <a:pt x="4258" y="9928"/>
                  </a:lnTo>
                  <a:lnTo>
                    <a:pt x="4307" y="8979"/>
                  </a:lnTo>
                  <a:lnTo>
                    <a:pt x="4428" y="8930"/>
                  </a:lnTo>
                  <a:lnTo>
                    <a:pt x="4574" y="8881"/>
                  </a:lnTo>
                  <a:close/>
                  <a:moveTo>
                    <a:pt x="3918" y="8954"/>
                  </a:moveTo>
                  <a:lnTo>
                    <a:pt x="4039" y="8979"/>
                  </a:lnTo>
                  <a:lnTo>
                    <a:pt x="4039" y="9733"/>
                  </a:lnTo>
                  <a:lnTo>
                    <a:pt x="3991" y="10682"/>
                  </a:lnTo>
                  <a:lnTo>
                    <a:pt x="3991" y="11144"/>
                  </a:lnTo>
                  <a:lnTo>
                    <a:pt x="3991" y="11631"/>
                  </a:lnTo>
                  <a:lnTo>
                    <a:pt x="3480" y="11607"/>
                  </a:lnTo>
                  <a:lnTo>
                    <a:pt x="3212" y="11558"/>
                  </a:lnTo>
                  <a:lnTo>
                    <a:pt x="2969" y="11509"/>
                  </a:lnTo>
                  <a:lnTo>
                    <a:pt x="3066" y="11339"/>
                  </a:lnTo>
                  <a:lnTo>
                    <a:pt x="3139" y="11120"/>
                  </a:lnTo>
                  <a:lnTo>
                    <a:pt x="3261" y="10706"/>
                  </a:lnTo>
                  <a:lnTo>
                    <a:pt x="3382" y="10293"/>
                  </a:lnTo>
                  <a:lnTo>
                    <a:pt x="3504" y="9879"/>
                  </a:lnTo>
                  <a:lnTo>
                    <a:pt x="3699" y="9417"/>
                  </a:lnTo>
                  <a:lnTo>
                    <a:pt x="3893" y="8954"/>
                  </a:lnTo>
                  <a:close/>
                  <a:moveTo>
                    <a:pt x="17690" y="8784"/>
                  </a:moveTo>
                  <a:lnTo>
                    <a:pt x="18079" y="9222"/>
                  </a:lnTo>
                  <a:lnTo>
                    <a:pt x="18468" y="9636"/>
                  </a:lnTo>
                  <a:lnTo>
                    <a:pt x="18979" y="10268"/>
                  </a:lnTo>
                  <a:lnTo>
                    <a:pt x="19247" y="10560"/>
                  </a:lnTo>
                  <a:lnTo>
                    <a:pt x="19539" y="10828"/>
                  </a:lnTo>
                  <a:lnTo>
                    <a:pt x="19247" y="11023"/>
                  </a:lnTo>
                  <a:lnTo>
                    <a:pt x="18955" y="11217"/>
                  </a:lnTo>
                  <a:lnTo>
                    <a:pt x="18663" y="11363"/>
                  </a:lnTo>
                  <a:lnTo>
                    <a:pt x="18371" y="11485"/>
                  </a:lnTo>
                  <a:lnTo>
                    <a:pt x="18103" y="11582"/>
                  </a:lnTo>
                  <a:lnTo>
                    <a:pt x="17860" y="11631"/>
                  </a:lnTo>
                  <a:lnTo>
                    <a:pt x="17811" y="11217"/>
                  </a:lnTo>
                  <a:lnTo>
                    <a:pt x="17738" y="10779"/>
                  </a:lnTo>
                  <a:lnTo>
                    <a:pt x="17592" y="9928"/>
                  </a:lnTo>
                  <a:lnTo>
                    <a:pt x="17519" y="9441"/>
                  </a:lnTo>
                  <a:lnTo>
                    <a:pt x="17471" y="8930"/>
                  </a:lnTo>
                  <a:lnTo>
                    <a:pt x="17519" y="8906"/>
                  </a:lnTo>
                  <a:lnTo>
                    <a:pt x="17617" y="8857"/>
                  </a:lnTo>
                  <a:lnTo>
                    <a:pt x="17690" y="8784"/>
                  </a:lnTo>
                  <a:close/>
                  <a:moveTo>
                    <a:pt x="17154" y="9003"/>
                  </a:moveTo>
                  <a:lnTo>
                    <a:pt x="17227" y="9490"/>
                  </a:lnTo>
                  <a:lnTo>
                    <a:pt x="17300" y="9976"/>
                  </a:lnTo>
                  <a:lnTo>
                    <a:pt x="17422" y="10828"/>
                  </a:lnTo>
                  <a:lnTo>
                    <a:pt x="17471" y="11266"/>
                  </a:lnTo>
                  <a:lnTo>
                    <a:pt x="17544" y="11704"/>
                  </a:lnTo>
                  <a:lnTo>
                    <a:pt x="17300" y="11728"/>
                  </a:lnTo>
                  <a:lnTo>
                    <a:pt x="17033" y="11728"/>
                  </a:lnTo>
                  <a:lnTo>
                    <a:pt x="16765" y="11704"/>
                  </a:lnTo>
                  <a:lnTo>
                    <a:pt x="16522" y="11680"/>
                  </a:lnTo>
                  <a:lnTo>
                    <a:pt x="16254" y="11631"/>
                  </a:lnTo>
                  <a:lnTo>
                    <a:pt x="16011" y="11582"/>
                  </a:lnTo>
                  <a:lnTo>
                    <a:pt x="15767" y="11485"/>
                  </a:lnTo>
                  <a:lnTo>
                    <a:pt x="15524" y="11388"/>
                  </a:lnTo>
                  <a:lnTo>
                    <a:pt x="15694" y="11242"/>
                  </a:lnTo>
                  <a:lnTo>
                    <a:pt x="15840" y="11071"/>
                  </a:lnTo>
                  <a:lnTo>
                    <a:pt x="16108" y="10682"/>
                  </a:lnTo>
                  <a:lnTo>
                    <a:pt x="16351" y="10268"/>
                  </a:lnTo>
                  <a:lnTo>
                    <a:pt x="16570" y="9855"/>
                  </a:lnTo>
                  <a:lnTo>
                    <a:pt x="16789" y="9465"/>
                  </a:lnTo>
                  <a:lnTo>
                    <a:pt x="17008" y="9003"/>
                  </a:lnTo>
                  <a:close/>
                  <a:moveTo>
                    <a:pt x="14624" y="0"/>
                  </a:moveTo>
                  <a:lnTo>
                    <a:pt x="14478" y="24"/>
                  </a:lnTo>
                  <a:lnTo>
                    <a:pt x="14332" y="73"/>
                  </a:lnTo>
                  <a:lnTo>
                    <a:pt x="14186" y="122"/>
                  </a:lnTo>
                  <a:lnTo>
                    <a:pt x="14064" y="219"/>
                  </a:lnTo>
                  <a:lnTo>
                    <a:pt x="14040" y="268"/>
                  </a:lnTo>
                  <a:lnTo>
                    <a:pt x="14015" y="292"/>
                  </a:lnTo>
                  <a:lnTo>
                    <a:pt x="14015" y="389"/>
                  </a:lnTo>
                  <a:lnTo>
                    <a:pt x="14064" y="487"/>
                  </a:lnTo>
                  <a:lnTo>
                    <a:pt x="14161" y="535"/>
                  </a:lnTo>
                  <a:lnTo>
                    <a:pt x="14161" y="779"/>
                  </a:lnTo>
                  <a:lnTo>
                    <a:pt x="14210" y="998"/>
                  </a:lnTo>
                  <a:lnTo>
                    <a:pt x="14259" y="1241"/>
                  </a:lnTo>
                  <a:lnTo>
                    <a:pt x="14332" y="1460"/>
                  </a:lnTo>
                  <a:lnTo>
                    <a:pt x="14648" y="2336"/>
                  </a:lnTo>
                  <a:lnTo>
                    <a:pt x="14745" y="2652"/>
                  </a:lnTo>
                  <a:lnTo>
                    <a:pt x="11655" y="2652"/>
                  </a:lnTo>
                  <a:lnTo>
                    <a:pt x="9928" y="2628"/>
                  </a:lnTo>
                  <a:lnTo>
                    <a:pt x="8614" y="2628"/>
                  </a:lnTo>
                  <a:lnTo>
                    <a:pt x="8419" y="2652"/>
                  </a:lnTo>
                  <a:lnTo>
                    <a:pt x="8200" y="2677"/>
                  </a:lnTo>
                  <a:lnTo>
                    <a:pt x="8054" y="2360"/>
                  </a:lnTo>
                  <a:lnTo>
                    <a:pt x="7665" y="1436"/>
                  </a:lnTo>
                  <a:lnTo>
                    <a:pt x="7567" y="1144"/>
                  </a:lnTo>
                  <a:lnTo>
                    <a:pt x="7494" y="1022"/>
                  </a:lnTo>
                  <a:lnTo>
                    <a:pt x="7397" y="900"/>
                  </a:lnTo>
                  <a:lnTo>
                    <a:pt x="7421" y="900"/>
                  </a:lnTo>
                  <a:lnTo>
                    <a:pt x="7835" y="973"/>
                  </a:lnTo>
                  <a:lnTo>
                    <a:pt x="8249" y="1071"/>
                  </a:lnTo>
                  <a:lnTo>
                    <a:pt x="8468" y="1095"/>
                  </a:lnTo>
                  <a:lnTo>
                    <a:pt x="8881" y="1095"/>
                  </a:lnTo>
                  <a:lnTo>
                    <a:pt x="9076" y="1046"/>
                  </a:lnTo>
                  <a:lnTo>
                    <a:pt x="9149" y="1022"/>
                  </a:lnTo>
                  <a:lnTo>
                    <a:pt x="9198" y="973"/>
                  </a:lnTo>
                  <a:lnTo>
                    <a:pt x="9246" y="925"/>
                  </a:lnTo>
                  <a:lnTo>
                    <a:pt x="9246" y="852"/>
                  </a:lnTo>
                  <a:lnTo>
                    <a:pt x="9246" y="779"/>
                  </a:lnTo>
                  <a:lnTo>
                    <a:pt x="9246" y="730"/>
                  </a:lnTo>
                  <a:lnTo>
                    <a:pt x="9198" y="657"/>
                  </a:lnTo>
                  <a:lnTo>
                    <a:pt x="9149" y="608"/>
                  </a:lnTo>
                  <a:lnTo>
                    <a:pt x="8954" y="535"/>
                  </a:lnTo>
                  <a:lnTo>
                    <a:pt x="8760" y="462"/>
                  </a:lnTo>
                  <a:lnTo>
                    <a:pt x="8541" y="389"/>
                  </a:lnTo>
                  <a:lnTo>
                    <a:pt x="8297" y="365"/>
                  </a:lnTo>
                  <a:lnTo>
                    <a:pt x="7835" y="316"/>
                  </a:lnTo>
                  <a:lnTo>
                    <a:pt x="7397" y="268"/>
                  </a:lnTo>
                  <a:lnTo>
                    <a:pt x="6570" y="146"/>
                  </a:lnTo>
                  <a:lnTo>
                    <a:pt x="6351" y="122"/>
                  </a:lnTo>
                  <a:lnTo>
                    <a:pt x="6132" y="97"/>
                  </a:lnTo>
                  <a:lnTo>
                    <a:pt x="5937" y="122"/>
                  </a:lnTo>
                  <a:lnTo>
                    <a:pt x="5742" y="146"/>
                  </a:lnTo>
                  <a:lnTo>
                    <a:pt x="5669" y="195"/>
                  </a:lnTo>
                  <a:lnTo>
                    <a:pt x="5621" y="219"/>
                  </a:lnTo>
                  <a:lnTo>
                    <a:pt x="5596" y="268"/>
                  </a:lnTo>
                  <a:lnTo>
                    <a:pt x="5572" y="341"/>
                  </a:lnTo>
                  <a:lnTo>
                    <a:pt x="5572" y="389"/>
                  </a:lnTo>
                  <a:lnTo>
                    <a:pt x="5596" y="438"/>
                  </a:lnTo>
                  <a:lnTo>
                    <a:pt x="5621" y="511"/>
                  </a:lnTo>
                  <a:lnTo>
                    <a:pt x="5694" y="535"/>
                  </a:lnTo>
                  <a:lnTo>
                    <a:pt x="5840" y="633"/>
                  </a:lnTo>
                  <a:lnTo>
                    <a:pt x="5986" y="681"/>
                  </a:lnTo>
                  <a:lnTo>
                    <a:pt x="6351" y="779"/>
                  </a:lnTo>
                  <a:lnTo>
                    <a:pt x="6716" y="827"/>
                  </a:lnTo>
                  <a:lnTo>
                    <a:pt x="7081" y="876"/>
                  </a:lnTo>
                  <a:lnTo>
                    <a:pt x="7056" y="1046"/>
                  </a:lnTo>
                  <a:lnTo>
                    <a:pt x="7056" y="1241"/>
                  </a:lnTo>
                  <a:lnTo>
                    <a:pt x="7105" y="1411"/>
                  </a:lnTo>
                  <a:lnTo>
                    <a:pt x="7154" y="1606"/>
                  </a:lnTo>
                  <a:lnTo>
                    <a:pt x="7324" y="1995"/>
                  </a:lnTo>
                  <a:lnTo>
                    <a:pt x="7470" y="2312"/>
                  </a:lnTo>
                  <a:lnTo>
                    <a:pt x="7762" y="3042"/>
                  </a:lnTo>
                  <a:lnTo>
                    <a:pt x="7665" y="3115"/>
                  </a:lnTo>
                  <a:lnTo>
                    <a:pt x="7567" y="3188"/>
                  </a:lnTo>
                  <a:lnTo>
                    <a:pt x="7397" y="3382"/>
                  </a:lnTo>
                  <a:lnTo>
                    <a:pt x="7105" y="3796"/>
                  </a:lnTo>
                  <a:lnTo>
                    <a:pt x="6594" y="4477"/>
                  </a:lnTo>
                  <a:lnTo>
                    <a:pt x="6521" y="4429"/>
                  </a:lnTo>
                  <a:lnTo>
                    <a:pt x="6448" y="4404"/>
                  </a:lnTo>
                  <a:lnTo>
                    <a:pt x="6375" y="4429"/>
                  </a:lnTo>
                  <a:lnTo>
                    <a:pt x="6059" y="4234"/>
                  </a:lnTo>
                  <a:lnTo>
                    <a:pt x="5718" y="4064"/>
                  </a:lnTo>
                  <a:lnTo>
                    <a:pt x="5353" y="3918"/>
                  </a:lnTo>
                  <a:lnTo>
                    <a:pt x="5012" y="3820"/>
                  </a:lnTo>
                  <a:lnTo>
                    <a:pt x="4647" y="3772"/>
                  </a:lnTo>
                  <a:lnTo>
                    <a:pt x="4282" y="3747"/>
                  </a:lnTo>
                  <a:lnTo>
                    <a:pt x="3893" y="3747"/>
                  </a:lnTo>
                  <a:lnTo>
                    <a:pt x="3528" y="3772"/>
                  </a:lnTo>
                  <a:lnTo>
                    <a:pt x="3188" y="3845"/>
                  </a:lnTo>
                  <a:lnTo>
                    <a:pt x="2823" y="3966"/>
                  </a:lnTo>
                  <a:lnTo>
                    <a:pt x="2482" y="4088"/>
                  </a:lnTo>
                  <a:lnTo>
                    <a:pt x="2141" y="4258"/>
                  </a:lnTo>
                  <a:lnTo>
                    <a:pt x="1825" y="4453"/>
                  </a:lnTo>
                  <a:lnTo>
                    <a:pt x="1509" y="4672"/>
                  </a:lnTo>
                  <a:lnTo>
                    <a:pt x="1241" y="4915"/>
                  </a:lnTo>
                  <a:lnTo>
                    <a:pt x="973" y="5207"/>
                  </a:lnTo>
                  <a:lnTo>
                    <a:pt x="706" y="5548"/>
                  </a:lnTo>
                  <a:lnTo>
                    <a:pt x="487" y="5913"/>
                  </a:lnTo>
                  <a:lnTo>
                    <a:pt x="316" y="6302"/>
                  </a:lnTo>
                  <a:lnTo>
                    <a:pt x="195" y="6716"/>
                  </a:lnTo>
                  <a:lnTo>
                    <a:pt x="73" y="7129"/>
                  </a:lnTo>
                  <a:lnTo>
                    <a:pt x="24" y="7567"/>
                  </a:lnTo>
                  <a:lnTo>
                    <a:pt x="0" y="8005"/>
                  </a:lnTo>
                  <a:lnTo>
                    <a:pt x="24" y="8443"/>
                  </a:lnTo>
                  <a:lnTo>
                    <a:pt x="73" y="8881"/>
                  </a:lnTo>
                  <a:lnTo>
                    <a:pt x="170" y="9295"/>
                  </a:lnTo>
                  <a:lnTo>
                    <a:pt x="292" y="9709"/>
                  </a:lnTo>
                  <a:lnTo>
                    <a:pt x="462" y="10122"/>
                  </a:lnTo>
                  <a:lnTo>
                    <a:pt x="657" y="10487"/>
                  </a:lnTo>
                  <a:lnTo>
                    <a:pt x="900" y="10852"/>
                  </a:lnTo>
                  <a:lnTo>
                    <a:pt x="1192" y="11169"/>
                  </a:lnTo>
                  <a:lnTo>
                    <a:pt x="1484" y="11461"/>
                  </a:lnTo>
                  <a:lnTo>
                    <a:pt x="1679" y="11607"/>
                  </a:lnTo>
                  <a:lnTo>
                    <a:pt x="1874" y="11728"/>
                  </a:lnTo>
                  <a:lnTo>
                    <a:pt x="2068" y="11826"/>
                  </a:lnTo>
                  <a:lnTo>
                    <a:pt x="2287" y="11923"/>
                  </a:lnTo>
                  <a:lnTo>
                    <a:pt x="2506" y="11996"/>
                  </a:lnTo>
                  <a:lnTo>
                    <a:pt x="2725" y="12045"/>
                  </a:lnTo>
                  <a:lnTo>
                    <a:pt x="3163" y="12142"/>
                  </a:lnTo>
                  <a:lnTo>
                    <a:pt x="3626" y="12166"/>
                  </a:lnTo>
                  <a:lnTo>
                    <a:pt x="4088" y="12166"/>
                  </a:lnTo>
                  <a:lnTo>
                    <a:pt x="4550" y="12142"/>
                  </a:lnTo>
                  <a:lnTo>
                    <a:pt x="4988" y="12093"/>
                  </a:lnTo>
                  <a:lnTo>
                    <a:pt x="5450" y="11996"/>
                  </a:lnTo>
                  <a:lnTo>
                    <a:pt x="5840" y="11874"/>
                  </a:lnTo>
                  <a:lnTo>
                    <a:pt x="6229" y="11704"/>
                  </a:lnTo>
                  <a:lnTo>
                    <a:pt x="6594" y="11485"/>
                  </a:lnTo>
                  <a:lnTo>
                    <a:pt x="6910" y="11217"/>
                  </a:lnTo>
                  <a:lnTo>
                    <a:pt x="7202" y="10925"/>
                  </a:lnTo>
                  <a:lnTo>
                    <a:pt x="7494" y="10585"/>
                  </a:lnTo>
                  <a:lnTo>
                    <a:pt x="7738" y="10220"/>
                  </a:lnTo>
                  <a:lnTo>
                    <a:pt x="7981" y="9806"/>
                  </a:lnTo>
                  <a:lnTo>
                    <a:pt x="8151" y="9368"/>
                  </a:lnTo>
                  <a:lnTo>
                    <a:pt x="8297" y="8881"/>
                  </a:lnTo>
                  <a:lnTo>
                    <a:pt x="8395" y="8395"/>
                  </a:lnTo>
                  <a:lnTo>
                    <a:pt x="10244" y="8346"/>
                  </a:lnTo>
                  <a:lnTo>
                    <a:pt x="10293" y="8419"/>
                  </a:lnTo>
                  <a:lnTo>
                    <a:pt x="10366" y="8443"/>
                  </a:lnTo>
                  <a:lnTo>
                    <a:pt x="10439" y="8468"/>
                  </a:lnTo>
                  <a:lnTo>
                    <a:pt x="10512" y="8443"/>
                  </a:lnTo>
                  <a:lnTo>
                    <a:pt x="10585" y="8395"/>
                  </a:lnTo>
                  <a:lnTo>
                    <a:pt x="10633" y="8346"/>
                  </a:lnTo>
                  <a:lnTo>
                    <a:pt x="10682" y="8273"/>
                  </a:lnTo>
                  <a:lnTo>
                    <a:pt x="10682" y="8200"/>
                  </a:lnTo>
                  <a:lnTo>
                    <a:pt x="10925" y="7981"/>
                  </a:lnTo>
                  <a:lnTo>
                    <a:pt x="11169" y="7762"/>
                  </a:lnTo>
                  <a:lnTo>
                    <a:pt x="11582" y="7300"/>
                  </a:lnTo>
                  <a:lnTo>
                    <a:pt x="12190" y="6618"/>
                  </a:lnTo>
                  <a:lnTo>
                    <a:pt x="12799" y="5913"/>
                  </a:lnTo>
                  <a:lnTo>
                    <a:pt x="13894" y="4623"/>
                  </a:lnTo>
                  <a:lnTo>
                    <a:pt x="14964" y="3285"/>
                  </a:lnTo>
                  <a:lnTo>
                    <a:pt x="15329" y="4258"/>
                  </a:lnTo>
                  <a:lnTo>
                    <a:pt x="14964" y="4429"/>
                  </a:lnTo>
                  <a:lnTo>
                    <a:pt x="14648" y="4623"/>
                  </a:lnTo>
                  <a:lnTo>
                    <a:pt x="14332" y="4866"/>
                  </a:lnTo>
                  <a:lnTo>
                    <a:pt x="14040" y="5110"/>
                  </a:lnTo>
                  <a:lnTo>
                    <a:pt x="13796" y="5402"/>
                  </a:lnTo>
                  <a:lnTo>
                    <a:pt x="13553" y="5718"/>
                  </a:lnTo>
                  <a:lnTo>
                    <a:pt x="13358" y="6034"/>
                  </a:lnTo>
                  <a:lnTo>
                    <a:pt x="13188" y="6375"/>
                  </a:lnTo>
                  <a:lnTo>
                    <a:pt x="13042" y="6740"/>
                  </a:lnTo>
                  <a:lnTo>
                    <a:pt x="12945" y="7105"/>
                  </a:lnTo>
                  <a:lnTo>
                    <a:pt x="12872" y="7494"/>
                  </a:lnTo>
                  <a:lnTo>
                    <a:pt x="12823" y="7859"/>
                  </a:lnTo>
                  <a:lnTo>
                    <a:pt x="12823" y="8249"/>
                  </a:lnTo>
                  <a:lnTo>
                    <a:pt x="12847" y="8638"/>
                  </a:lnTo>
                  <a:lnTo>
                    <a:pt x="12920" y="9027"/>
                  </a:lnTo>
                  <a:lnTo>
                    <a:pt x="13018" y="9417"/>
                  </a:lnTo>
                  <a:lnTo>
                    <a:pt x="13188" y="9830"/>
                  </a:lnTo>
                  <a:lnTo>
                    <a:pt x="13383" y="10244"/>
                  </a:lnTo>
                  <a:lnTo>
                    <a:pt x="13626" y="10585"/>
                  </a:lnTo>
                  <a:lnTo>
                    <a:pt x="13918" y="10925"/>
                  </a:lnTo>
                  <a:lnTo>
                    <a:pt x="14210" y="11217"/>
                  </a:lnTo>
                  <a:lnTo>
                    <a:pt x="14551" y="11485"/>
                  </a:lnTo>
                  <a:lnTo>
                    <a:pt x="14916" y="11704"/>
                  </a:lnTo>
                  <a:lnTo>
                    <a:pt x="15305" y="11874"/>
                  </a:lnTo>
                  <a:lnTo>
                    <a:pt x="15694" y="12020"/>
                  </a:lnTo>
                  <a:lnTo>
                    <a:pt x="16108" y="12142"/>
                  </a:lnTo>
                  <a:lnTo>
                    <a:pt x="16522" y="12215"/>
                  </a:lnTo>
                  <a:lnTo>
                    <a:pt x="16960" y="12239"/>
                  </a:lnTo>
                  <a:lnTo>
                    <a:pt x="17398" y="12239"/>
                  </a:lnTo>
                  <a:lnTo>
                    <a:pt x="17836" y="12191"/>
                  </a:lnTo>
                  <a:lnTo>
                    <a:pt x="18249" y="12093"/>
                  </a:lnTo>
                  <a:lnTo>
                    <a:pt x="18687" y="11947"/>
                  </a:lnTo>
                  <a:lnTo>
                    <a:pt x="19052" y="11777"/>
                  </a:lnTo>
                  <a:lnTo>
                    <a:pt x="19442" y="11582"/>
                  </a:lnTo>
                  <a:lnTo>
                    <a:pt x="19782" y="11339"/>
                  </a:lnTo>
                  <a:lnTo>
                    <a:pt x="20123" y="11096"/>
                  </a:lnTo>
                  <a:lnTo>
                    <a:pt x="20439" y="10804"/>
                  </a:lnTo>
                  <a:lnTo>
                    <a:pt x="20707" y="10487"/>
                  </a:lnTo>
                  <a:lnTo>
                    <a:pt x="20974" y="10147"/>
                  </a:lnTo>
                  <a:lnTo>
                    <a:pt x="21193" y="9782"/>
                  </a:lnTo>
                  <a:lnTo>
                    <a:pt x="21388" y="9417"/>
                  </a:lnTo>
                  <a:lnTo>
                    <a:pt x="21534" y="9027"/>
                  </a:lnTo>
                  <a:lnTo>
                    <a:pt x="21631" y="8614"/>
                  </a:lnTo>
                  <a:lnTo>
                    <a:pt x="21680" y="8224"/>
                  </a:lnTo>
                  <a:lnTo>
                    <a:pt x="21704" y="7811"/>
                  </a:lnTo>
                  <a:lnTo>
                    <a:pt x="21656" y="7397"/>
                  </a:lnTo>
                  <a:lnTo>
                    <a:pt x="21583" y="6983"/>
                  </a:lnTo>
                  <a:lnTo>
                    <a:pt x="21412" y="6570"/>
                  </a:lnTo>
                  <a:lnTo>
                    <a:pt x="21218" y="6180"/>
                  </a:lnTo>
                  <a:lnTo>
                    <a:pt x="20974" y="5791"/>
                  </a:lnTo>
                  <a:lnTo>
                    <a:pt x="20682" y="5450"/>
                  </a:lnTo>
                  <a:lnTo>
                    <a:pt x="20342" y="5110"/>
                  </a:lnTo>
                  <a:lnTo>
                    <a:pt x="20001" y="4818"/>
                  </a:lnTo>
                  <a:lnTo>
                    <a:pt x="19636" y="4526"/>
                  </a:lnTo>
                  <a:lnTo>
                    <a:pt x="19247" y="4307"/>
                  </a:lnTo>
                  <a:lnTo>
                    <a:pt x="18858" y="4088"/>
                  </a:lnTo>
                  <a:lnTo>
                    <a:pt x="18493" y="3942"/>
                  </a:lnTo>
                  <a:lnTo>
                    <a:pt x="18103" y="3845"/>
                  </a:lnTo>
                  <a:lnTo>
                    <a:pt x="17738" y="3772"/>
                  </a:lnTo>
                  <a:lnTo>
                    <a:pt x="17349" y="3747"/>
                  </a:lnTo>
                  <a:lnTo>
                    <a:pt x="16960" y="3747"/>
                  </a:lnTo>
                  <a:lnTo>
                    <a:pt x="16570" y="3820"/>
                  </a:lnTo>
                  <a:lnTo>
                    <a:pt x="16205" y="3918"/>
                  </a:lnTo>
                  <a:lnTo>
                    <a:pt x="15840" y="4039"/>
                  </a:lnTo>
                  <a:lnTo>
                    <a:pt x="15159" y="2214"/>
                  </a:lnTo>
                  <a:lnTo>
                    <a:pt x="15013" y="1801"/>
                  </a:lnTo>
                  <a:lnTo>
                    <a:pt x="14891" y="1387"/>
                  </a:lnTo>
                  <a:lnTo>
                    <a:pt x="14721" y="973"/>
                  </a:lnTo>
                  <a:lnTo>
                    <a:pt x="14648" y="779"/>
                  </a:lnTo>
                  <a:lnTo>
                    <a:pt x="14526" y="584"/>
                  </a:lnTo>
                  <a:lnTo>
                    <a:pt x="14794" y="560"/>
                  </a:lnTo>
                  <a:lnTo>
                    <a:pt x="15256" y="560"/>
                  </a:lnTo>
                  <a:lnTo>
                    <a:pt x="15475" y="584"/>
                  </a:lnTo>
                  <a:lnTo>
                    <a:pt x="15694" y="633"/>
                  </a:lnTo>
                  <a:lnTo>
                    <a:pt x="15816" y="657"/>
                  </a:lnTo>
                  <a:lnTo>
                    <a:pt x="15840" y="706"/>
                  </a:lnTo>
                  <a:lnTo>
                    <a:pt x="15865" y="730"/>
                  </a:lnTo>
                  <a:lnTo>
                    <a:pt x="15865" y="852"/>
                  </a:lnTo>
                  <a:lnTo>
                    <a:pt x="15840" y="1022"/>
                  </a:lnTo>
                  <a:lnTo>
                    <a:pt x="15743" y="1119"/>
                  </a:lnTo>
                  <a:lnTo>
                    <a:pt x="15646" y="1217"/>
                  </a:lnTo>
                  <a:lnTo>
                    <a:pt x="15621" y="1314"/>
                  </a:lnTo>
                  <a:lnTo>
                    <a:pt x="15621" y="1387"/>
                  </a:lnTo>
                  <a:lnTo>
                    <a:pt x="15646" y="1411"/>
                  </a:lnTo>
                  <a:lnTo>
                    <a:pt x="15670" y="1436"/>
                  </a:lnTo>
                  <a:lnTo>
                    <a:pt x="15743" y="1484"/>
                  </a:lnTo>
                  <a:lnTo>
                    <a:pt x="15840" y="1484"/>
                  </a:lnTo>
                  <a:lnTo>
                    <a:pt x="16011" y="1387"/>
                  </a:lnTo>
                  <a:lnTo>
                    <a:pt x="16157" y="1265"/>
                  </a:lnTo>
                  <a:lnTo>
                    <a:pt x="16278" y="1119"/>
                  </a:lnTo>
                  <a:lnTo>
                    <a:pt x="16376" y="949"/>
                  </a:lnTo>
                  <a:lnTo>
                    <a:pt x="16424" y="779"/>
                  </a:lnTo>
                  <a:lnTo>
                    <a:pt x="16424" y="681"/>
                  </a:lnTo>
                  <a:lnTo>
                    <a:pt x="16400" y="584"/>
                  </a:lnTo>
                  <a:lnTo>
                    <a:pt x="16376" y="511"/>
                  </a:lnTo>
                  <a:lnTo>
                    <a:pt x="16327" y="414"/>
                  </a:lnTo>
                  <a:lnTo>
                    <a:pt x="16254" y="341"/>
                  </a:lnTo>
                  <a:lnTo>
                    <a:pt x="16157" y="268"/>
                  </a:lnTo>
                  <a:lnTo>
                    <a:pt x="15938" y="170"/>
                  </a:lnTo>
                  <a:lnTo>
                    <a:pt x="15719" y="97"/>
                  </a:lnTo>
                  <a:lnTo>
                    <a:pt x="15475" y="49"/>
                  </a:lnTo>
                  <a:lnTo>
                    <a:pt x="15232" y="24"/>
                  </a:lnTo>
                  <a:lnTo>
                    <a:pt x="14940" y="0"/>
                  </a:ln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43772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4287795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需求分析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50D1C8-1168-4D77-86AC-7CCF6E9FF190}"/>
              </a:ext>
            </a:extLst>
          </p:cNvPr>
          <p:cNvSpPr txBox="1"/>
          <p:nvPr/>
        </p:nvSpPr>
        <p:spPr>
          <a:xfrm>
            <a:off x="4106409" y="2449623"/>
            <a:ext cx="17739119" cy="9510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定位商品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： 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较高的检索效率：方便快捷地寻找到需要的商品。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详细的商品介绍：浏览全面的商品介绍，决定是否购买。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购买商品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： 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实时更新的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商品状态：商品正在出售？正在交易中？已经卖出？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自由灵活的交易方式：在线支付？当面交易？快递收货？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endParaRPr lang="en-US" altLang="zh-CN" sz="36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出售商品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： 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较高的售出概率：增加发布商品的曝光度，及时处理新的交易请求。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完善的商品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/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交易管理：方便快捷地管理商品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/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交易，查看商品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/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交易的最新状态。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兼容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特殊的“商品”：课程资源，电影票，演唱会门票，代取快递，托福雅思课程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……</a:t>
            </a:r>
          </a:p>
          <a:p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安全性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： 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明确交易对象身份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：是否有被诈骗的风险？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有保障的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商品质量和售后：质量有保障，质量出问题可以找对方协商解决。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完整的交易记录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：每一次完成的交易将被记录，出现问题有迹可循。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2" name="Google Shape;961;p38">
            <a:extLst>
              <a:ext uri="{FF2B5EF4-FFF2-40B4-BE49-F238E27FC236}">
                <a16:creationId xmlns:a16="http://schemas.microsoft.com/office/drawing/2014/main" id="{55567FE4-AFFE-4420-B7C3-53EE44DF9BDF}"/>
              </a:ext>
            </a:extLst>
          </p:cNvPr>
          <p:cNvSpPr/>
          <p:nvPr/>
        </p:nvSpPr>
        <p:spPr>
          <a:xfrm>
            <a:off x="2027927" y="2621872"/>
            <a:ext cx="1265318" cy="1315674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85;p38">
            <a:extLst>
              <a:ext uri="{FF2B5EF4-FFF2-40B4-BE49-F238E27FC236}">
                <a16:creationId xmlns:a16="http://schemas.microsoft.com/office/drawing/2014/main" id="{A51DBD67-C7AE-4D19-8B50-F368CB32DA2C}"/>
              </a:ext>
            </a:extLst>
          </p:cNvPr>
          <p:cNvSpPr/>
          <p:nvPr/>
        </p:nvSpPr>
        <p:spPr>
          <a:xfrm flipH="1">
            <a:off x="2010646" y="5003321"/>
            <a:ext cx="1509221" cy="1179224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0FD42E-2D07-46E2-B796-3258FC7B4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5" y="7309277"/>
            <a:ext cx="1537782" cy="15377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602D03-C988-47E8-B1FC-D883AD9C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28" y="10123360"/>
            <a:ext cx="1338701" cy="133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898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717377" y="1200496"/>
            <a:ext cx="5925627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现有的交易途径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593525-C63F-4633-AAF5-6F80642D4211}"/>
              </a:ext>
            </a:extLst>
          </p:cNvPr>
          <p:cNvSpPr txBox="1"/>
          <p:nvPr/>
        </p:nvSpPr>
        <p:spPr>
          <a:xfrm>
            <a:off x="3620393" y="4695705"/>
            <a:ext cx="17203773" cy="5078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线上支付，等待对方发快递，收货时间不定，如果有急需的物品可能会带来不便。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商品的质量仅从图片判断可能无法得到保证。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与陌生人进行交易可能会存在一定的风险。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不包括一些特殊的“商品”。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其它方面基本都满足需求。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6" name="文本框 54">
            <a:extLst>
              <a:ext uri="{FF2B5EF4-FFF2-40B4-BE49-F238E27FC236}">
                <a16:creationId xmlns:a16="http://schemas.microsoft.com/office/drawing/2014/main" id="{CAF49777-97DA-4976-A1D2-45A4720F8ECC}"/>
              </a:ext>
            </a:extLst>
          </p:cNvPr>
          <p:cNvSpPr txBox="1"/>
          <p:nvPr/>
        </p:nvSpPr>
        <p:spPr>
          <a:xfrm>
            <a:off x="1369931" y="2786540"/>
            <a:ext cx="7774070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44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1.</a:t>
            </a:r>
            <a:r>
              <a:rPr lang="zh-CN" altLang="en-US" sz="44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面向大众的二手交易平台</a:t>
            </a:r>
            <a:endParaRPr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Google Shape;965;p38">
            <a:extLst>
              <a:ext uri="{FF2B5EF4-FFF2-40B4-BE49-F238E27FC236}">
                <a16:creationId xmlns:a16="http://schemas.microsoft.com/office/drawing/2014/main" id="{8084314C-15C8-49CF-8DDA-21BB1E6174BC}"/>
              </a:ext>
            </a:extLst>
          </p:cNvPr>
          <p:cNvSpPr/>
          <p:nvPr/>
        </p:nvSpPr>
        <p:spPr>
          <a:xfrm>
            <a:off x="2470328" y="4661199"/>
            <a:ext cx="721446" cy="725864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65;p38">
            <a:extLst>
              <a:ext uri="{FF2B5EF4-FFF2-40B4-BE49-F238E27FC236}">
                <a16:creationId xmlns:a16="http://schemas.microsoft.com/office/drawing/2014/main" id="{14098816-81C8-4282-AFDF-D3DD06AA75E9}"/>
              </a:ext>
            </a:extLst>
          </p:cNvPr>
          <p:cNvSpPr/>
          <p:nvPr/>
        </p:nvSpPr>
        <p:spPr>
          <a:xfrm>
            <a:off x="2453076" y="5766421"/>
            <a:ext cx="721446" cy="725864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65;p38">
            <a:extLst>
              <a:ext uri="{FF2B5EF4-FFF2-40B4-BE49-F238E27FC236}">
                <a16:creationId xmlns:a16="http://schemas.microsoft.com/office/drawing/2014/main" id="{52FCEEDA-3BC8-4B6C-8B15-11439308C3FD}"/>
              </a:ext>
            </a:extLst>
          </p:cNvPr>
          <p:cNvSpPr/>
          <p:nvPr/>
        </p:nvSpPr>
        <p:spPr>
          <a:xfrm>
            <a:off x="2470328" y="6843399"/>
            <a:ext cx="721446" cy="725864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65;p38">
            <a:extLst>
              <a:ext uri="{FF2B5EF4-FFF2-40B4-BE49-F238E27FC236}">
                <a16:creationId xmlns:a16="http://schemas.microsoft.com/office/drawing/2014/main" id="{D8419633-7DB2-4389-A857-67520B405F41}"/>
              </a:ext>
            </a:extLst>
          </p:cNvPr>
          <p:cNvSpPr/>
          <p:nvPr/>
        </p:nvSpPr>
        <p:spPr>
          <a:xfrm>
            <a:off x="2470328" y="7915297"/>
            <a:ext cx="721446" cy="725864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64;p38">
            <a:extLst>
              <a:ext uri="{FF2B5EF4-FFF2-40B4-BE49-F238E27FC236}">
                <a16:creationId xmlns:a16="http://schemas.microsoft.com/office/drawing/2014/main" id="{7450E90E-B6CC-4E3E-9A70-FAA27D796D96}"/>
              </a:ext>
            </a:extLst>
          </p:cNvPr>
          <p:cNvSpPr/>
          <p:nvPr/>
        </p:nvSpPr>
        <p:spPr>
          <a:xfrm>
            <a:off x="2468988" y="8982026"/>
            <a:ext cx="764802" cy="769437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41750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717377" y="1200496"/>
            <a:ext cx="5925627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现有的交易途径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593525-C63F-4633-AAF5-6F80642D4211}"/>
              </a:ext>
            </a:extLst>
          </p:cNvPr>
          <p:cNvSpPr txBox="1"/>
          <p:nvPr/>
        </p:nvSpPr>
        <p:spPr>
          <a:xfrm>
            <a:off x="3551381" y="4695705"/>
            <a:ext cx="17203773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检索效率低，群内消息过多，买家不能快速定位商品，卖家的消息又被吞没。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很难完善地介绍商品详情。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无法快速得知商品目前的状态，需要单独询问卖家商品是否已经出售。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社交属性强，较安全。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6" name="文本框 54">
            <a:extLst>
              <a:ext uri="{FF2B5EF4-FFF2-40B4-BE49-F238E27FC236}">
                <a16:creationId xmlns:a16="http://schemas.microsoft.com/office/drawing/2014/main" id="{CAF49777-97DA-4976-A1D2-45A4720F8ECC}"/>
              </a:ext>
            </a:extLst>
          </p:cNvPr>
          <p:cNvSpPr txBox="1"/>
          <p:nvPr/>
        </p:nvSpPr>
        <p:spPr>
          <a:xfrm>
            <a:off x="1766746" y="2786540"/>
            <a:ext cx="7066703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44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2.QQ/</a:t>
            </a:r>
            <a:r>
              <a:rPr lang="zh-CN" altLang="en-US" sz="44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微信群（最为常用）</a:t>
            </a:r>
            <a:endParaRPr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Google Shape;965;p38">
            <a:extLst>
              <a:ext uri="{FF2B5EF4-FFF2-40B4-BE49-F238E27FC236}">
                <a16:creationId xmlns:a16="http://schemas.microsoft.com/office/drawing/2014/main" id="{8084314C-15C8-49CF-8DDA-21BB1E6174BC}"/>
              </a:ext>
            </a:extLst>
          </p:cNvPr>
          <p:cNvSpPr/>
          <p:nvPr/>
        </p:nvSpPr>
        <p:spPr>
          <a:xfrm>
            <a:off x="2470328" y="4661199"/>
            <a:ext cx="721446" cy="725864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65;p38">
            <a:extLst>
              <a:ext uri="{FF2B5EF4-FFF2-40B4-BE49-F238E27FC236}">
                <a16:creationId xmlns:a16="http://schemas.microsoft.com/office/drawing/2014/main" id="{14098816-81C8-4282-AFDF-D3DD06AA75E9}"/>
              </a:ext>
            </a:extLst>
          </p:cNvPr>
          <p:cNvSpPr/>
          <p:nvPr/>
        </p:nvSpPr>
        <p:spPr>
          <a:xfrm>
            <a:off x="2453076" y="5766421"/>
            <a:ext cx="721446" cy="725864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65;p38">
            <a:extLst>
              <a:ext uri="{FF2B5EF4-FFF2-40B4-BE49-F238E27FC236}">
                <a16:creationId xmlns:a16="http://schemas.microsoft.com/office/drawing/2014/main" id="{52FCEEDA-3BC8-4B6C-8B15-11439308C3FD}"/>
              </a:ext>
            </a:extLst>
          </p:cNvPr>
          <p:cNvSpPr/>
          <p:nvPr/>
        </p:nvSpPr>
        <p:spPr>
          <a:xfrm>
            <a:off x="2470328" y="6843399"/>
            <a:ext cx="721446" cy="725864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64;p38">
            <a:extLst>
              <a:ext uri="{FF2B5EF4-FFF2-40B4-BE49-F238E27FC236}">
                <a16:creationId xmlns:a16="http://schemas.microsoft.com/office/drawing/2014/main" id="{F2D12E6B-6033-493C-9D38-371C6910602F}"/>
              </a:ext>
            </a:extLst>
          </p:cNvPr>
          <p:cNvSpPr/>
          <p:nvPr/>
        </p:nvSpPr>
        <p:spPr>
          <a:xfrm>
            <a:off x="2409720" y="7948621"/>
            <a:ext cx="764802" cy="769437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4838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113527" y="1200496"/>
            <a:ext cx="5477054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需求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=&gt;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功能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A8B25-54D1-4403-8E6D-F160393E64AC}"/>
              </a:ext>
            </a:extLst>
          </p:cNvPr>
          <p:cNvSpPr txBox="1"/>
          <p:nvPr/>
        </p:nvSpPr>
        <p:spPr>
          <a:xfrm>
            <a:off x="12391673" y="3223267"/>
            <a:ext cx="9350798" cy="7848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1.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提高检索效率：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商品列表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点击进入商品详情界面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下拉刷新，到底部自动加载新数据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	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按发布时间降序排列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商品搜索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关键字模糊搜索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到底部自动加载新数据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	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按发布时间降序排列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商品分类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支持多级分类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(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目前只有一级分类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27101E-F064-47AB-81BC-6804BD9E8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96" y="2643447"/>
            <a:ext cx="4343116" cy="9007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FB5F1D-83E6-448F-8A32-AAA6865A77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1" y="2643443"/>
            <a:ext cx="4343117" cy="90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390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113527" y="1200496"/>
            <a:ext cx="5477054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需求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=&gt;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功能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A8B25-54D1-4403-8E6D-F160393E64AC}"/>
              </a:ext>
            </a:extLst>
          </p:cNvPr>
          <p:cNvSpPr txBox="1"/>
          <p:nvPr/>
        </p:nvSpPr>
        <p:spPr>
          <a:xfrm>
            <a:off x="1777278" y="3049785"/>
            <a:ext cx="9350798" cy="8402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2</a:t>
            </a: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完善商品详情界面：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商品详情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轮播图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详细信息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商品提问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提问卖家关于商品的详细情况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到底部自动加载新数据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	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按提问时间降序排列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提问回复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用户可以回复相应问题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回复过多将会折叠，点击进入问答详情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按回复时间降序排列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948F33-4204-44C7-A3FE-034245888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02" y="1400831"/>
            <a:ext cx="4432300" cy="91929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D8DE12-DC31-45CC-A29D-EF50C13C9D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346" y="2155715"/>
            <a:ext cx="4432299" cy="91929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A2666E-0C0A-4000-99D8-F553AFF2EA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89" y="2910598"/>
            <a:ext cx="4432300" cy="919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234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113527" y="1200496"/>
            <a:ext cx="5477054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需求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=&gt;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功能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A8B25-54D1-4403-8E6D-F160393E64AC}"/>
              </a:ext>
            </a:extLst>
          </p:cNvPr>
          <p:cNvSpPr txBox="1"/>
          <p:nvPr/>
        </p:nvSpPr>
        <p:spPr>
          <a:xfrm>
            <a:off x="1777278" y="3049785"/>
            <a:ext cx="462352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3.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商品状态转换图：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84EFF17-A097-407E-A49D-B30FC678A828}"/>
              </a:ext>
            </a:extLst>
          </p:cNvPr>
          <p:cNvSpPr/>
          <p:nvPr/>
        </p:nvSpPr>
        <p:spPr>
          <a:xfrm>
            <a:off x="5331843" y="6108220"/>
            <a:ext cx="2500942" cy="2500942"/>
          </a:xfrm>
          <a:prstGeom prst="ellipse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EC353DA-A7B6-45A5-A543-CEFB292C6469}"/>
              </a:ext>
            </a:extLst>
          </p:cNvPr>
          <p:cNvSpPr/>
          <p:nvPr/>
        </p:nvSpPr>
        <p:spPr>
          <a:xfrm>
            <a:off x="11711797" y="9313241"/>
            <a:ext cx="2500942" cy="2500942"/>
          </a:xfrm>
          <a:prstGeom prst="ellipse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360C6B8-B6FE-4E43-BA4F-BB8AEEE1F033}"/>
              </a:ext>
            </a:extLst>
          </p:cNvPr>
          <p:cNvSpPr/>
          <p:nvPr/>
        </p:nvSpPr>
        <p:spPr>
          <a:xfrm>
            <a:off x="18506538" y="7260155"/>
            <a:ext cx="2500942" cy="2500942"/>
          </a:xfrm>
          <a:prstGeom prst="ellipse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508DE83-96F9-46D2-9992-D93C1B2281AF}"/>
              </a:ext>
            </a:extLst>
          </p:cNvPr>
          <p:cNvSpPr/>
          <p:nvPr/>
        </p:nvSpPr>
        <p:spPr>
          <a:xfrm>
            <a:off x="13603860" y="3031108"/>
            <a:ext cx="2500942" cy="2500942"/>
          </a:xfrm>
          <a:prstGeom prst="ellipse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93BA26F6-A548-47C8-BC61-5F0C9D62AE15}"/>
              </a:ext>
            </a:extLst>
          </p:cNvPr>
          <p:cNvCxnSpPr>
            <a:endCxn id="4" idx="1"/>
          </p:cNvCxnSpPr>
          <p:nvPr/>
        </p:nvCxnSpPr>
        <p:spPr>
          <a:xfrm flipV="1">
            <a:off x="1786387" y="6474474"/>
            <a:ext cx="3911710" cy="357646"/>
          </a:xfrm>
          <a:prstGeom prst="curvedConnector4">
            <a:avLst>
              <a:gd name="adj1" fmla="val 56793"/>
              <a:gd name="adj2" fmla="val 266325"/>
            </a:avLst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18E3EF98-0A3A-4004-854C-7152A37F9A8E}"/>
              </a:ext>
            </a:extLst>
          </p:cNvPr>
          <p:cNvCxnSpPr>
            <a:cxnSpLocks/>
            <a:stCxn id="4" idx="2"/>
            <a:endCxn id="4" idx="4"/>
          </p:cNvCxnSpPr>
          <p:nvPr/>
        </p:nvCxnSpPr>
        <p:spPr>
          <a:xfrm rot="10800000" flipH="1" flipV="1">
            <a:off x="5331842" y="7358690"/>
            <a:ext cx="1250471" cy="1250471"/>
          </a:xfrm>
          <a:prstGeom prst="curvedConnector4">
            <a:avLst>
              <a:gd name="adj1" fmla="val -119000"/>
              <a:gd name="adj2" fmla="val 216240"/>
            </a:avLst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E24A5D6B-0DC3-40D7-AEF3-CDC84B420CD4}"/>
              </a:ext>
            </a:extLst>
          </p:cNvPr>
          <p:cNvCxnSpPr>
            <a:stCxn id="4" idx="5"/>
            <a:endCxn id="9" idx="2"/>
          </p:cNvCxnSpPr>
          <p:nvPr/>
        </p:nvCxnSpPr>
        <p:spPr>
          <a:xfrm rot="16200000" flipH="1">
            <a:off x="8428762" y="7280677"/>
            <a:ext cx="2320804" cy="4245266"/>
          </a:xfrm>
          <a:prstGeom prst="curvedConnector2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D9E7DD6D-1F83-4133-A8CD-E0AF1FC70926}"/>
              </a:ext>
            </a:extLst>
          </p:cNvPr>
          <p:cNvCxnSpPr>
            <a:stCxn id="9" idx="1"/>
            <a:endCxn id="4" idx="6"/>
          </p:cNvCxnSpPr>
          <p:nvPr/>
        </p:nvCxnSpPr>
        <p:spPr>
          <a:xfrm rot="16200000" flipV="1">
            <a:off x="8795016" y="6396460"/>
            <a:ext cx="2320804" cy="4245266"/>
          </a:xfrm>
          <a:prstGeom prst="curvedConnector2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2C8D216E-55CB-44C5-86DC-AB588FD99036}"/>
              </a:ext>
            </a:extLst>
          </p:cNvPr>
          <p:cNvCxnSpPr>
            <a:stCxn id="9" idx="5"/>
            <a:endCxn id="10" idx="2"/>
          </p:cNvCxnSpPr>
          <p:nvPr/>
        </p:nvCxnSpPr>
        <p:spPr>
          <a:xfrm rot="5400000" flipH="1" flipV="1">
            <a:off x="14707859" y="7649251"/>
            <a:ext cx="2937303" cy="4660053"/>
          </a:xfrm>
          <a:prstGeom prst="curvedConnector4">
            <a:avLst>
              <a:gd name="adj1" fmla="val -7783"/>
              <a:gd name="adj2" fmla="val 42870"/>
            </a:avLst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78E36AF4-9BC4-4AFD-B638-66204ECD90CE}"/>
              </a:ext>
            </a:extLst>
          </p:cNvPr>
          <p:cNvCxnSpPr>
            <a:stCxn id="10" idx="0"/>
            <a:endCxn id="11" idx="6"/>
          </p:cNvCxnSpPr>
          <p:nvPr/>
        </p:nvCxnSpPr>
        <p:spPr>
          <a:xfrm rot="16200000" flipV="1">
            <a:off x="16441618" y="3944763"/>
            <a:ext cx="2978576" cy="3652207"/>
          </a:xfrm>
          <a:prstGeom prst="curvedConnector2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D6A5A999-3951-46FB-A79C-42BAE7AE5839}"/>
              </a:ext>
            </a:extLst>
          </p:cNvPr>
          <p:cNvCxnSpPr>
            <a:cxnSpLocks/>
            <a:stCxn id="4" idx="7"/>
            <a:endCxn id="11" idx="2"/>
          </p:cNvCxnSpPr>
          <p:nvPr/>
        </p:nvCxnSpPr>
        <p:spPr>
          <a:xfrm rot="5400000" flipH="1" flipV="1">
            <a:off x="9438748" y="2309363"/>
            <a:ext cx="2192895" cy="6137329"/>
          </a:xfrm>
          <a:prstGeom prst="curvedConnector2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8D81E76-9F7D-4034-9256-A0AE76E8F8DA}"/>
              </a:ext>
            </a:extLst>
          </p:cNvPr>
          <p:cNvSpPr txBox="1"/>
          <p:nvPr/>
        </p:nvSpPr>
        <p:spPr>
          <a:xfrm>
            <a:off x="5857307" y="7035526"/>
            <a:ext cx="154922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出售中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0B402C8-15F6-42B1-BA88-602F746FB0AC}"/>
              </a:ext>
            </a:extLst>
          </p:cNvPr>
          <p:cNvSpPr txBox="1"/>
          <p:nvPr/>
        </p:nvSpPr>
        <p:spPr>
          <a:xfrm>
            <a:off x="12226242" y="10240548"/>
            <a:ext cx="154922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交易中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79E2726-3AA1-431B-99B4-053E0CA84965}"/>
              </a:ext>
            </a:extLst>
          </p:cNvPr>
          <p:cNvSpPr txBox="1"/>
          <p:nvPr/>
        </p:nvSpPr>
        <p:spPr>
          <a:xfrm>
            <a:off x="14111061" y="3958415"/>
            <a:ext cx="154922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已删除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AC534B-2E53-4CA1-861C-BAB52C499DC9}"/>
              </a:ext>
            </a:extLst>
          </p:cNvPr>
          <p:cNvSpPr txBox="1"/>
          <p:nvPr/>
        </p:nvSpPr>
        <p:spPr>
          <a:xfrm>
            <a:off x="19066785" y="8222198"/>
            <a:ext cx="154922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已售罄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C5DFD12-8E69-41C7-911C-614A7BA3BC38}"/>
              </a:ext>
            </a:extLst>
          </p:cNvPr>
          <p:cNvSpPr txBox="1"/>
          <p:nvPr/>
        </p:nvSpPr>
        <p:spPr>
          <a:xfrm>
            <a:off x="2422544" y="5805950"/>
            <a:ext cx="1549221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发布商品</a:t>
            </a:r>
            <a:endParaRPr lang="en-US" altLang="zh-CN" sz="24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数量</a:t>
            </a: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×N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04FE840-9B2D-437C-8E2B-DDAE67AACB9A}"/>
              </a:ext>
            </a:extLst>
          </p:cNvPr>
          <p:cNvSpPr txBox="1"/>
          <p:nvPr/>
        </p:nvSpPr>
        <p:spPr>
          <a:xfrm>
            <a:off x="2633537" y="9825051"/>
            <a:ext cx="2217409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任意交易操作</a:t>
            </a:r>
            <a:endParaRPr lang="en-US" altLang="zh-CN" sz="24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库存</a:t>
            </a:r>
            <a:r>
              <a:rPr lang="en-US" altLang="zh-CN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&gt;0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B87F70A-67B4-48EC-B58D-74DCD23C0EFF}"/>
              </a:ext>
            </a:extLst>
          </p:cNvPr>
          <p:cNvSpPr txBox="1"/>
          <p:nvPr/>
        </p:nvSpPr>
        <p:spPr>
          <a:xfrm>
            <a:off x="7832785" y="10148213"/>
            <a:ext cx="1411618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发起交易</a:t>
            </a:r>
            <a:endParaRPr lang="en-US" altLang="zh-CN" sz="24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库存</a:t>
            </a:r>
            <a:r>
              <a:rPr lang="en-US" altLang="zh-CN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=1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8498C99-8A4A-4DC8-B133-54E92A7EEF90}"/>
              </a:ext>
            </a:extLst>
          </p:cNvPr>
          <p:cNvSpPr txBox="1"/>
          <p:nvPr/>
        </p:nvSpPr>
        <p:spPr>
          <a:xfrm>
            <a:off x="10234521" y="6876747"/>
            <a:ext cx="2929388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任意一方取消交易</a:t>
            </a:r>
            <a:endParaRPr lang="en-US" altLang="zh-CN" sz="24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库存</a:t>
            </a: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=</a:t>
            </a:r>
            <a:r>
              <a:rPr lang="en-US" altLang="zh-CN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6D2862B-CCE4-4F7E-B5BB-0C3CDA56B453}"/>
              </a:ext>
            </a:extLst>
          </p:cNvPr>
          <p:cNvSpPr txBox="1"/>
          <p:nvPr/>
        </p:nvSpPr>
        <p:spPr>
          <a:xfrm>
            <a:off x="8343682" y="3727584"/>
            <a:ext cx="395358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距上次更新超过一定时间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8EE567B-E38E-4B1A-B4D2-4AFE2CAAA50D}"/>
              </a:ext>
            </a:extLst>
          </p:cNvPr>
          <p:cNvSpPr txBox="1"/>
          <p:nvPr/>
        </p:nvSpPr>
        <p:spPr>
          <a:xfrm>
            <a:off x="15948252" y="9830569"/>
            <a:ext cx="3808758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双方确认交易完成</a:t>
            </a:r>
            <a:endParaRPr lang="en-US" altLang="zh-CN" sz="24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或未确认超过一定时间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库存</a:t>
            </a: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=</a:t>
            </a:r>
            <a:r>
              <a:rPr lang="en-US" altLang="zh-CN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62862BC-483B-4403-89FC-AF455315F131}"/>
              </a:ext>
            </a:extLst>
          </p:cNvPr>
          <p:cNvSpPr txBox="1"/>
          <p:nvPr/>
        </p:nvSpPr>
        <p:spPr>
          <a:xfrm>
            <a:off x="17547397" y="4126204"/>
            <a:ext cx="395358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距上次更新超过一定时间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3719864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1113527" y="1200496"/>
            <a:ext cx="5477054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需求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=&gt;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功能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A8B25-54D1-4403-8E6D-F160393E64AC}"/>
              </a:ext>
            </a:extLst>
          </p:cNvPr>
          <p:cNvSpPr txBox="1"/>
          <p:nvPr/>
        </p:nvSpPr>
        <p:spPr>
          <a:xfrm>
            <a:off x="12686238" y="3972845"/>
            <a:ext cx="9350798" cy="6186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4.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线上拍下商品，线下交易：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交易确认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显示交易信息，选择购买数量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检查库存，判断交易是否成功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交易详情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显示交易详情信息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查看购买的商品信息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· 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查看对方联系方式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	·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确认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/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取消交易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ADD35A-728C-421D-A084-6BA9EBD102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36" y="2590443"/>
            <a:ext cx="4508500" cy="93509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E7367A-5067-4B1F-8997-A0926265C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2590443"/>
            <a:ext cx="4508500" cy="93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3852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1762</Words>
  <Application>Microsoft Office PowerPoint</Application>
  <PresentationFormat>自定义</PresentationFormat>
  <Paragraphs>308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Source Han Sans CN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Feng Xu</cp:lastModifiedBy>
  <cp:revision>209</cp:revision>
  <dcterms:modified xsi:type="dcterms:W3CDTF">2020-10-29T12:47:45Z</dcterms:modified>
</cp:coreProperties>
</file>